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35"/>
  </p:handoutMasterIdLst>
  <p:sldIdLst>
    <p:sldId id="284" r:id="rId2"/>
    <p:sldId id="287" r:id="rId3"/>
    <p:sldId id="334" r:id="rId4"/>
    <p:sldId id="336" r:id="rId5"/>
    <p:sldId id="335" r:id="rId6"/>
    <p:sldId id="299" r:id="rId7"/>
    <p:sldId id="331" r:id="rId8"/>
    <p:sldId id="291" r:id="rId9"/>
    <p:sldId id="303" r:id="rId10"/>
    <p:sldId id="302" r:id="rId11"/>
    <p:sldId id="304" r:id="rId12"/>
    <p:sldId id="307" r:id="rId13"/>
    <p:sldId id="308" r:id="rId14"/>
    <p:sldId id="309" r:id="rId15"/>
    <p:sldId id="311" r:id="rId16"/>
    <p:sldId id="310" r:id="rId17"/>
    <p:sldId id="333" r:id="rId18"/>
    <p:sldId id="313" r:id="rId19"/>
    <p:sldId id="314" r:id="rId20"/>
    <p:sldId id="315" r:id="rId21"/>
    <p:sldId id="316" r:id="rId22"/>
    <p:sldId id="320" r:id="rId23"/>
    <p:sldId id="317" r:id="rId24"/>
    <p:sldId id="318" r:id="rId25"/>
    <p:sldId id="319" r:id="rId26"/>
    <p:sldId id="321" r:id="rId27"/>
    <p:sldId id="322" r:id="rId28"/>
    <p:sldId id="323" r:id="rId29"/>
    <p:sldId id="324" r:id="rId30"/>
    <p:sldId id="325" r:id="rId31"/>
    <p:sldId id="327" r:id="rId32"/>
    <p:sldId id="326" r:id="rId33"/>
    <p:sldId id="293" r:id="rId34"/>
  </p:sldIdLst>
  <p:sldSz cx="9144000" cy="6858000" type="screen4x3"/>
  <p:notesSz cx="6769100" cy="9906000"/>
  <p:defaultTextStyle>
    <a:defPPr>
      <a:defRPr lang="en-AU"/>
    </a:defPPr>
    <a:lvl1pPr algn="l" rtl="0" fontAlgn="base">
      <a:spcBef>
        <a:spcPct val="0"/>
      </a:spcBef>
      <a:spcAft>
        <a:spcPct val="0"/>
      </a:spcAft>
      <a:defRPr sz="2400" kern="1200">
        <a:solidFill>
          <a:schemeClr val="tx1"/>
        </a:solidFill>
        <a:latin typeface="Calibri" pitchFamily="34" charset="0"/>
        <a:ea typeface="MS PGothic" pitchFamily="34" charset="-128"/>
        <a:cs typeface="+mn-cs"/>
      </a:defRPr>
    </a:lvl1pPr>
    <a:lvl2pPr marL="457200" algn="l" rtl="0" fontAlgn="base">
      <a:spcBef>
        <a:spcPct val="0"/>
      </a:spcBef>
      <a:spcAft>
        <a:spcPct val="0"/>
      </a:spcAft>
      <a:defRPr sz="2400" kern="1200">
        <a:solidFill>
          <a:schemeClr val="tx1"/>
        </a:solidFill>
        <a:latin typeface="Calibri" pitchFamily="34" charset="0"/>
        <a:ea typeface="MS PGothic" pitchFamily="34" charset="-128"/>
        <a:cs typeface="+mn-cs"/>
      </a:defRPr>
    </a:lvl2pPr>
    <a:lvl3pPr marL="914400" algn="l" rtl="0" fontAlgn="base">
      <a:spcBef>
        <a:spcPct val="0"/>
      </a:spcBef>
      <a:spcAft>
        <a:spcPct val="0"/>
      </a:spcAft>
      <a:defRPr sz="2400" kern="1200">
        <a:solidFill>
          <a:schemeClr val="tx1"/>
        </a:solidFill>
        <a:latin typeface="Calibri" pitchFamily="34" charset="0"/>
        <a:ea typeface="MS PGothic" pitchFamily="34" charset="-128"/>
        <a:cs typeface="+mn-cs"/>
      </a:defRPr>
    </a:lvl3pPr>
    <a:lvl4pPr marL="1371600" algn="l" rtl="0" fontAlgn="base">
      <a:spcBef>
        <a:spcPct val="0"/>
      </a:spcBef>
      <a:spcAft>
        <a:spcPct val="0"/>
      </a:spcAft>
      <a:defRPr sz="2400" kern="1200">
        <a:solidFill>
          <a:schemeClr val="tx1"/>
        </a:solidFill>
        <a:latin typeface="Calibri" pitchFamily="34" charset="0"/>
        <a:ea typeface="MS PGothic" pitchFamily="34" charset="-128"/>
        <a:cs typeface="+mn-cs"/>
      </a:defRPr>
    </a:lvl4pPr>
    <a:lvl5pPr marL="1828800" algn="l" rtl="0" fontAlgn="base">
      <a:spcBef>
        <a:spcPct val="0"/>
      </a:spcBef>
      <a:spcAft>
        <a:spcPct val="0"/>
      </a:spcAft>
      <a:defRPr sz="2400" kern="1200">
        <a:solidFill>
          <a:schemeClr val="tx1"/>
        </a:solidFill>
        <a:latin typeface="Calibri" pitchFamily="34" charset="0"/>
        <a:ea typeface="MS PGothic" pitchFamily="34" charset="-128"/>
        <a:cs typeface="+mn-cs"/>
      </a:defRPr>
    </a:lvl5pPr>
    <a:lvl6pPr marL="2286000" algn="l" defTabSz="914400" rtl="0" eaLnBrk="1" latinLnBrk="0" hangingPunct="1">
      <a:defRPr sz="2400" kern="1200">
        <a:solidFill>
          <a:schemeClr val="tx1"/>
        </a:solidFill>
        <a:latin typeface="Calibri" pitchFamily="34" charset="0"/>
        <a:ea typeface="MS PGothic" pitchFamily="34" charset="-128"/>
        <a:cs typeface="+mn-cs"/>
      </a:defRPr>
    </a:lvl6pPr>
    <a:lvl7pPr marL="2743200" algn="l" defTabSz="914400" rtl="0" eaLnBrk="1" latinLnBrk="0" hangingPunct="1">
      <a:defRPr sz="2400" kern="1200">
        <a:solidFill>
          <a:schemeClr val="tx1"/>
        </a:solidFill>
        <a:latin typeface="Calibri" pitchFamily="34" charset="0"/>
        <a:ea typeface="MS PGothic" pitchFamily="34" charset="-128"/>
        <a:cs typeface="+mn-cs"/>
      </a:defRPr>
    </a:lvl7pPr>
    <a:lvl8pPr marL="3200400" algn="l" defTabSz="914400" rtl="0" eaLnBrk="1" latinLnBrk="0" hangingPunct="1">
      <a:defRPr sz="2400" kern="1200">
        <a:solidFill>
          <a:schemeClr val="tx1"/>
        </a:solidFill>
        <a:latin typeface="Calibri" pitchFamily="34" charset="0"/>
        <a:ea typeface="MS PGothic" pitchFamily="34" charset="-128"/>
        <a:cs typeface="+mn-cs"/>
      </a:defRPr>
    </a:lvl8pPr>
    <a:lvl9pPr marL="3657600" algn="l" defTabSz="914400" rtl="0" eaLnBrk="1" latinLnBrk="0" hangingPunct="1">
      <a:defRPr sz="2400" kern="1200">
        <a:solidFill>
          <a:schemeClr val="tx1"/>
        </a:solidFill>
        <a:latin typeface="Calibri" pitchFamily="34" charset="0"/>
        <a:ea typeface="MS PGothic"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63513D"/>
    <a:srgbClr val="8C3836"/>
    <a:srgbClr val="C0504D"/>
    <a:srgbClr val="8064A2"/>
    <a:srgbClr val="4BACC6"/>
    <a:srgbClr val="5C4776"/>
    <a:srgbClr val="357D91"/>
    <a:srgbClr val="DACDC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1224" y="-264"/>
      </p:cViewPr>
      <p:guideLst>
        <p:guide orient="horz" pos="2160"/>
        <p:guide pos="2880"/>
      </p:guideLst>
    </p:cSldViewPr>
  </p:slideViewPr>
  <p:notesTextViewPr>
    <p:cViewPr>
      <p:scale>
        <a:sx n="1" d="1"/>
        <a:sy n="1" d="1"/>
      </p:scale>
      <p:origin x="0" y="0"/>
    </p:cViewPr>
  </p:notesTextViewPr>
  <p:notesViewPr>
    <p:cSldViewPr>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33700" cy="495300"/>
          </a:xfrm>
          <a:prstGeom prst="rect">
            <a:avLst/>
          </a:prstGeom>
        </p:spPr>
        <p:txBody>
          <a:bodyPr vert="horz" lIns="91047" tIns="45523" rIns="91047" bIns="45523" rtlCol="0"/>
          <a:lstStyle>
            <a:lvl1pPr algn="l">
              <a:defRPr sz="1200">
                <a:latin typeface="Calibri" pitchFamily="34" charset="0"/>
                <a:ea typeface="MS PGothic" pitchFamily="34" charset="-128"/>
                <a:cs typeface="+mn-cs"/>
              </a:defRPr>
            </a:lvl1pPr>
          </a:lstStyle>
          <a:p>
            <a:pPr>
              <a:defRPr/>
            </a:pPr>
            <a:endParaRPr lang="en-AU"/>
          </a:p>
        </p:txBody>
      </p:sp>
      <p:sp>
        <p:nvSpPr>
          <p:cNvPr id="3" name="Date Placeholder 2"/>
          <p:cNvSpPr>
            <a:spLocks noGrp="1"/>
          </p:cNvSpPr>
          <p:nvPr>
            <p:ph type="dt" sz="quarter" idx="1"/>
          </p:nvPr>
        </p:nvSpPr>
        <p:spPr>
          <a:xfrm>
            <a:off x="3833813" y="0"/>
            <a:ext cx="2933700" cy="495300"/>
          </a:xfrm>
          <a:prstGeom prst="rect">
            <a:avLst/>
          </a:prstGeom>
        </p:spPr>
        <p:txBody>
          <a:bodyPr vert="horz" wrap="square" lIns="91047" tIns="45523" rIns="91047" bIns="45523" numCol="1" anchor="t" anchorCtr="0" compatLnSpc="1">
            <a:prstTxWarp prst="textNoShape">
              <a:avLst/>
            </a:prstTxWarp>
          </a:bodyPr>
          <a:lstStyle>
            <a:lvl1pPr algn="r">
              <a:defRPr sz="1200"/>
            </a:lvl1pPr>
          </a:lstStyle>
          <a:p>
            <a:pPr>
              <a:defRPr/>
            </a:pPr>
            <a:fld id="{D4F1DBC3-083A-467D-8704-3F3FA34E735E}" type="datetimeFigureOut">
              <a:rPr lang="en-AU" altLang="en-US"/>
              <a:pPr>
                <a:defRPr/>
              </a:pPr>
              <a:t>11/06/2014</a:t>
            </a:fld>
            <a:endParaRPr lang="en-AU" altLang="en-US"/>
          </a:p>
        </p:txBody>
      </p:sp>
      <p:sp>
        <p:nvSpPr>
          <p:cNvPr id="4" name="Footer Placeholder 3"/>
          <p:cNvSpPr>
            <a:spLocks noGrp="1"/>
          </p:cNvSpPr>
          <p:nvPr>
            <p:ph type="ftr" sz="quarter" idx="2"/>
          </p:nvPr>
        </p:nvSpPr>
        <p:spPr>
          <a:xfrm>
            <a:off x="0" y="9409113"/>
            <a:ext cx="2933700" cy="495300"/>
          </a:xfrm>
          <a:prstGeom prst="rect">
            <a:avLst/>
          </a:prstGeom>
        </p:spPr>
        <p:txBody>
          <a:bodyPr vert="horz" lIns="91047" tIns="45523" rIns="91047" bIns="45523" rtlCol="0" anchor="b"/>
          <a:lstStyle>
            <a:lvl1pPr algn="l">
              <a:defRPr sz="1200">
                <a:latin typeface="Calibri" pitchFamily="34" charset="0"/>
                <a:ea typeface="MS PGothic" pitchFamily="34" charset="-128"/>
                <a:cs typeface="+mn-cs"/>
              </a:defRPr>
            </a:lvl1pPr>
          </a:lstStyle>
          <a:p>
            <a:pPr>
              <a:defRPr/>
            </a:pPr>
            <a:endParaRPr lang="en-AU"/>
          </a:p>
        </p:txBody>
      </p:sp>
      <p:sp>
        <p:nvSpPr>
          <p:cNvPr id="5" name="Slide Number Placeholder 4"/>
          <p:cNvSpPr>
            <a:spLocks noGrp="1"/>
          </p:cNvSpPr>
          <p:nvPr>
            <p:ph type="sldNum" sz="quarter" idx="3"/>
          </p:nvPr>
        </p:nvSpPr>
        <p:spPr>
          <a:xfrm>
            <a:off x="3833813" y="9409113"/>
            <a:ext cx="2933700" cy="495300"/>
          </a:xfrm>
          <a:prstGeom prst="rect">
            <a:avLst/>
          </a:prstGeom>
        </p:spPr>
        <p:txBody>
          <a:bodyPr vert="horz" wrap="square" lIns="91047" tIns="45523" rIns="91047" bIns="45523" numCol="1" anchor="b" anchorCtr="0" compatLnSpc="1">
            <a:prstTxWarp prst="textNoShape">
              <a:avLst/>
            </a:prstTxWarp>
          </a:bodyPr>
          <a:lstStyle>
            <a:lvl1pPr algn="r">
              <a:defRPr sz="1200"/>
            </a:lvl1pPr>
          </a:lstStyle>
          <a:p>
            <a:pPr>
              <a:defRPr/>
            </a:pPr>
            <a:fld id="{05D1D681-EED7-477B-9E39-71461E10D0A1}" type="slidenum">
              <a:rPr lang="en-AU" altLang="en-US"/>
              <a:pPr>
                <a:defRPr/>
              </a:pPr>
              <a:t>‹#›</a:t>
            </a:fld>
            <a:endParaRPr lang="en-AU" altLang="en-US"/>
          </a:p>
        </p:txBody>
      </p:sp>
    </p:spTree>
    <p:extLst>
      <p:ext uri="{BB962C8B-B14F-4D97-AF65-F5344CB8AC3E}">
        <p14:creationId xmlns:p14="http://schemas.microsoft.com/office/powerpoint/2010/main" val="34332828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1 INT">
    <p:bg>
      <p:bgPr>
        <a:gradFill>
          <a:gsLst>
            <a:gs pos="40000">
              <a:schemeClr val="accent4"/>
            </a:gs>
            <a:gs pos="20000">
              <a:schemeClr val="accent5"/>
            </a:gs>
            <a:gs pos="0">
              <a:schemeClr val="accent6"/>
            </a:gs>
            <a:gs pos="80000">
              <a:schemeClr val="accent2"/>
            </a:gs>
            <a:gs pos="60000">
              <a:schemeClr val="accent3"/>
            </a:gs>
            <a:gs pos="100000">
              <a:schemeClr val="accent1"/>
            </a:gs>
          </a:gsLst>
          <a:lin ang="5400000" scaled="0"/>
        </a:gradFill>
        <a:effectLst/>
      </p:bgPr>
    </p:bg>
    <p:spTree>
      <p:nvGrpSpPr>
        <p:cNvPr id="1" name=""/>
        <p:cNvGrpSpPr/>
        <p:nvPr/>
      </p:nvGrpSpPr>
      <p:grpSpPr>
        <a:xfrm>
          <a:off x="0" y="0"/>
          <a:ext cx="0" cy="0"/>
          <a:chOff x="0" y="0"/>
          <a:chExt cx="0" cy="0"/>
        </a:xfrm>
      </p:grpSpPr>
      <p:pic>
        <p:nvPicPr>
          <p:cNvPr id="3" name="Picture 7"/>
          <p:cNvPicPr>
            <a:picLocks noChangeAspect="1" noChangeArrowheads="1"/>
          </p:cNvPicPr>
          <p:nvPr/>
        </p:nvPicPr>
        <p:blipFill>
          <a:blip r:embed="rId2" cstate="print"/>
          <a:srcRect/>
          <a:stretch>
            <a:fillRect/>
          </a:stretch>
        </p:blipFill>
        <p:spPr bwMode="auto">
          <a:xfrm>
            <a:off x="3175" y="554038"/>
            <a:ext cx="2333625" cy="679450"/>
          </a:xfrm>
          <a:prstGeom prst="rect">
            <a:avLst/>
          </a:prstGeom>
          <a:noFill/>
          <a:ln w="9525">
            <a:noFill/>
            <a:miter lim="800000"/>
            <a:headEnd/>
            <a:tailEnd/>
          </a:ln>
        </p:spPr>
      </p:pic>
      <p:sp>
        <p:nvSpPr>
          <p:cNvPr id="4" name="Rectangle 3"/>
          <p:cNvSpPr>
            <a:spLocks noChangeArrowheads="1"/>
          </p:cNvSpPr>
          <p:nvPr/>
        </p:nvSpPr>
        <p:spPr bwMode="auto">
          <a:xfrm>
            <a:off x="395288" y="6423025"/>
            <a:ext cx="1100137"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defRPr/>
            </a:pPr>
            <a:r>
              <a:rPr lang="en-AU" altLang="en-US" sz="1400" b="1" smtClean="0">
                <a:solidFill>
                  <a:schemeClr val="bg1"/>
                </a:solidFill>
              </a:rPr>
              <a:t>latrobe.edu.au</a:t>
            </a:r>
          </a:p>
        </p:txBody>
      </p:sp>
      <p:sp>
        <p:nvSpPr>
          <p:cNvPr id="6" name="Rectangle 5"/>
          <p:cNvSpPr>
            <a:spLocks noChangeArrowheads="1"/>
          </p:cNvSpPr>
          <p:nvPr/>
        </p:nvSpPr>
        <p:spPr bwMode="auto">
          <a:xfrm>
            <a:off x="3203575" y="5732463"/>
            <a:ext cx="1319213"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defRPr/>
            </a:pPr>
            <a:r>
              <a:rPr lang="en-AU" altLang="en-US" sz="1000" smtClean="0">
                <a:solidFill>
                  <a:srgbClr val="63513D"/>
                </a:solidFill>
              </a:rPr>
              <a:t>CRICOS Provider 00115M</a:t>
            </a:r>
          </a:p>
        </p:txBody>
      </p:sp>
      <p:sp>
        <p:nvSpPr>
          <p:cNvPr id="7" name="Rectangle 6"/>
          <p:cNvSpPr>
            <a:spLocks noChangeArrowheads="1"/>
          </p:cNvSpPr>
          <p:nvPr/>
        </p:nvSpPr>
        <p:spPr bwMode="auto">
          <a:xfrm>
            <a:off x="7596188" y="6483350"/>
            <a:ext cx="1181100"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defRPr/>
            </a:pPr>
            <a:r>
              <a:rPr lang="en-AU" altLang="en-US" sz="900" smtClean="0">
                <a:solidFill>
                  <a:schemeClr val="bg1"/>
                </a:solidFill>
              </a:rPr>
              <a:t>CRICOS Provider 00115M</a:t>
            </a:r>
          </a:p>
        </p:txBody>
      </p:sp>
      <p:sp>
        <p:nvSpPr>
          <p:cNvPr id="5" name="Text Placeholder 7"/>
          <p:cNvSpPr>
            <a:spLocks noGrp="1"/>
          </p:cNvSpPr>
          <p:nvPr>
            <p:ph type="body" sz="quarter" idx="10"/>
          </p:nvPr>
        </p:nvSpPr>
        <p:spPr>
          <a:xfrm>
            <a:off x="2961596" y="3463020"/>
            <a:ext cx="6182404" cy="2520950"/>
          </a:xfrm>
          <a:solidFill>
            <a:srgbClr val="D6D2C4"/>
          </a:solidFill>
          <a:ln>
            <a:noFill/>
          </a:ln>
        </p:spPr>
        <p:txBody>
          <a:bodyPr lIns="288000" tIns="288000" rIns="180000" bIns="180000"/>
          <a:lstStyle>
            <a:lvl1pPr marL="0" algn="l" fontAlgn="auto">
              <a:lnSpc>
                <a:spcPct val="100000"/>
              </a:lnSpc>
              <a:spcBef>
                <a:spcPts val="0"/>
              </a:spcBef>
              <a:spcAft>
                <a:spcPts val="0"/>
              </a:spcAft>
              <a:defRPr sz="2400" b="1" baseline="0"/>
            </a:lvl1pPr>
            <a:lvl2pPr marL="0" indent="0">
              <a:lnSpc>
                <a:spcPct val="100000"/>
              </a:lnSpc>
              <a:spcBef>
                <a:spcPts val="0"/>
              </a:spcBef>
              <a:spcAft>
                <a:spcPts val="0"/>
              </a:spcAft>
              <a:buNone/>
              <a:defRPr/>
            </a:lvl2pPr>
          </a:lstStyle>
          <a:p>
            <a:pPr lvl="0"/>
            <a:r>
              <a:rPr lang="en-US" smtClean="0"/>
              <a:t>Click to edit Master text styles</a:t>
            </a:r>
          </a:p>
          <a:p>
            <a:pPr lvl="1"/>
            <a:r>
              <a:rPr lang="en-US" smtClean="0"/>
              <a:t>Second level</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hank you Slide">
    <p:bg>
      <p:bgPr>
        <a:solidFill>
          <a:srgbClr val="D6D2C4">
            <a:alpha val="50195"/>
          </a:srgbClr>
        </a:solidFill>
        <a:effectLst/>
      </p:bgPr>
    </p:bg>
    <p:spTree>
      <p:nvGrpSpPr>
        <p:cNvPr id="1" name=""/>
        <p:cNvGrpSpPr/>
        <p:nvPr/>
      </p:nvGrpSpPr>
      <p:grpSpPr>
        <a:xfrm>
          <a:off x="0" y="0"/>
          <a:ext cx="0" cy="0"/>
          <a:chOff x="0" y="0"/>
          <a:chExt cx="0" cy="0"/>
        </a:xfrm>
      </p:grpSpPr>
      <p:sp>
        <p:nvSpPr>
          <p:cNvPr id="3" name="Rectangle 2"/>
          <p:cNvSpPr/>
          <p:nvPr/>
        </p:nvSpPr>
        <p:spPr>
          <a:xfrm>
            <a:off x="468313" y="0"/>
            <a:ext cx="2555875" cy="1998663"/>
          </a:xfrm>
          <a:prstGeom prst="rect">
            <a:avLst/>
          </a:prstGeom>
          <a:gradFill flip="none" rotWithShape="1">
            <a:gsLst>
              <a:gs pos="20000">
                <a:schemeClr val="accent2"/>
              </a:gs>
              <a:gs pos="0">
                <a:schemeClr val="accent1"/>
              </a:gs>
              <a:gs pos="80000">
                <a:schemeClr val="accent5"/>
              </a:gs>
              <a:gs pos="60000">
                <a:schemeClr val="accent4"/>
              </a:gs>
              <a:gs pos="40000">
                <a:schemeClr val="accent3"/>
              </a:gs>
              <a:gs pos="100000">
                <a:schemeClr val="accent6"/>
              </a:gs>
            </a:gsLst>
            <a:lin ang="16200000" scaled="1"/>
            <a:tileRect/>
          </a:gradFill>
          <a:ln>
            <a:noFill/>
          </a:ln>
        </p:spPr>
        <p:style>
          <a:lnRef idx="2">
            <a:schemeClr val="accent1">
              <a:shade val="50000"/>
            </a:schemeClr>
          </a:lnRef>
          <a:fillRef idx="1001">
            <a:schemeClr val="lt1"/>
          </a:fillRef>
          <a:effectRef idx="0">
            <a:schemeClr val="accent1"/>
          </a:effectRef>
          <a:fontRef idx="minor">
            <a:schemeClr val="lt1"/>
          </a:fontRef>
        </p:style>
        <p:txBody>
          <a:bodyPr anchor="b"/>
          <a:lstStyle/>
          <a:p>
            <a:pPr fontAlgn="auto">
              <a:spcBef>
                <a:spcPts val="0"/>
              </a:spcBef>
              <a:spcAft>
                <a:spcPts val="0"/>
              </a:spcAft>
              <a:defRPr/>
            </a:pPr>
            <a:r>
              <a:rPr lang="en-AU" b="1" dirty="0">
                <a:latin typeface="Calibri" pitchFamily="34" charset="0"/>
                <a:cs typeface="Arial" pitchFamily="34" charset="0"/>
              </a:rPr>
              <a:t>Thank you</a:t>
            </a:r>
          </a:p>
        </p:txBody>
      </p:sp>
      <p:sp>
        <p:nvSpPr>
          <p:cNvPr id="4" name="Rectangle 3"/>
          <p:cNvSpPr>
            <a:spLocks noChangeArrowheads="1"/>
          </p:cNvSpPr>
          <p:nvPr/>
        </p:nvSpPr>
        <p:spPr bwMode="auto">
          <a:xfrm>
            <a:off x="468313" y="6423025"/>
            <a:ext cx="1100137"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defRPr/>
            </a:pPr>
            <a:r>
              <a:rPr lang="en-AU" altLang="en-US" sz="1400" b="1" smtClean="0">
                <a:solidFill>
                  <a:srgbClr val="63513D"/>
                </a:solidFill>
              </a:rPr>
              <a:t>latrobe.edu.au</a:t>
            </a:r>
          </a:p>
        </p:txBody>
      </p:sp>
      <p:sp>
        <p:nvSpPr>
          <p:cNvPr id="5" name="Rectangle 4"/>
          <p:cNvSpPr>
            <a:spLocks noChangeArrowheads="1"/>
          </p:cNvSpPr>
          <p:nvPr/>
        </p:nvSpPr>
        <p:spPr bwMode="auto">
          <a:xfrm>
            <a:off x="7596188" y="6483350"/>
            <a:ext cx="1181100"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defRPr/>
            </a:pPr>
            <a:r>
              <a:rPr lang="en-AU" altLang="en-US" sz="900" smtClean="0">
                <a:solidFill>
                  <a:srgbClr val="63513D"/>
                </a:solidFill>
              </a:rPr>
              <a:t>CRICOS Provider 00115M</a:t>
            </a:r>
          </a:p>
        </p:txBody>
      </p:sp>
      <p:sp>
        <p:nvSpPr>
          <p:cNvPr id="9" name="Content Placeholder 2"/>
          <p:cNvSpPr>
            <a:spLocks noGrp="1"/>
          </p:cNvSpPr>
          <p:nvPr>
            <p:ph idx="4294967295"/>
          </p:nvPr>
        </p:nvSpPr>
        <p:spPr>
          <a:xfrm>
            <a:off x="468313" y="2708920"/>
            <a:ext cx="8208962" cy="3240980"/>
          </a:xfrm>
        </p:spPr>
        <p:txBody>
          <a:bodyPr>
            <a:normAutofit/>
          </a:bodyPr>
          <a:lstStyle>
            <a:lvl1pPr>
              <a:defRPr/>
            </a:lvl1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1 DOM">
    <p:bg>
      <p:bgPr>
        <a:gradFill>
          <a:gsLst>
            <a:gs pos="40000">
              <a:schemeClr val="accent4"/>
            </a:gs>
            <a:gs pos="20000">
              <a:schemeClr val="accent5"/>
            </a:gs>
            <a:gs pos="0">
              <a:schemeClr val="accent6"/>
            </a:gs>
            <a:gs pos="80000">
              <a:schemeClr val="accent2"/>
            </a:gs>
            <a:gs pos="60000">
              <a:schemeClr val="accent3"/>
            </a:gs>
            <a:gs pos="100000">
              <a:schemeClr val="accent1"/>
            </a:gs>
          </a:gsLst>
          <a:lin ang="5400000" scaled="0"/>
        </a:gradFill>
        <a:effectLst/>
      </p:bgPr>
    </p:bg>
    <p:spTree>
      <p:nvGrpSpPr>
        <p:cNvPr id="1" name=""/>
        <p:cNvGrpSpPr/>
        <p:nvPr/>
      </p:nvGrpSpPr>
      <p:grpSpPr>
        <a:xfrm>
          <a:off x="0" y="0"/>
          <a:ext cx="0" cy="0"/>
          <a:chOff x="0" y="0"/>
          <a:chExt cx="0" cy="0"/>
        </a:xfrm>
      </p:grpSpPr>
      <p:pic>
        <p:nvPicPr>
          <p:cNvPr id="3" name="Picture 7"/>
          <p:cNvPicPr>
            <a:picLocks noChangeAspect="1" noChangeArrowheads="1"/>
          </p:cNvPicPr>
          <p:nvPr/>
        </p:nvPicPr>
        <p:blipFill>
          <a:blip r:embed="rId2" cstate="print"/>
          <a:srcRect/>
          <a:stretch>
            <a:fillRect/>
          </a:stretch>
        </p:blipFill>
        <p:spPr bwMode="auto">
          <a:xfrm>
            <a:off x="0" y="549275"/>
            <a:ext cx="2339975" cy="679450"/>
          </a:xfrm>
          <a:prstGeom prst="rect">
            <a:avLst/>
          </a:prstGeom>
          <a:noFill/>
          <a:ln w="9525">
            <a:noFill/>
            <a:miter lim="800000"/>
            <a:headEnd/>
            <a:tailEnd/>
          </a:ln>
        </p:spPr>
      </p:pic>
      <p:sp>
        <p:nvSpPr>
          <p:cNvPr id="4" name="Rectangle 3"/>
          <p:cNvSpPr>
            <a:spLocks noChangeArrowheads="1"/>
          </p:cNvSpPr>
          <p:nvPr/>
        </p:nvSpPr>
        <p:spPr bwMode="auto">
          <a:xfrm>
            <a:off x="395288" y="6423025"/>
            <a:ext cx="1100137"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defRPr/>
            </a:pPr>
            <a:r>
              <a:rPr lang="en-AU" altLang="en-US" sz="1400" b="1" smtClean="0">
                <a:solidFill>
                  <a:schemeClr val="bg1"/>
                </a:solidFill>
              </a:rPr>
              <a:t>latrobe.edu.au</a:t>
            </a:r>
          </a:p>
        </p:txBody>
      </p:sp>
      <p:sp>
        <p:nvSpPr>
          <p:cNvPr id="6" name="Rectangle 5"/>
          <p:cNvSpPr>
            <a:spLocks noChangeArrowheads="1"/>
          </p:cNvSpPr>
          <p:nvPr/>
        </p:nvSpPr>
        <p:spPr bwMode="auto">
          <a:xfrm>
            <a:off x="7596188" y="6483350"/>
            <a:ext cx="1181100"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defRPr/>
            </a:pPr>
            <a:r>
              <a:rPr lang="en-AU" altLang="en-US" sz="900" smtClean="0">
                <a:solidFill>
                  <a:schemeClr val="bg1"/>
                </a:solidFill>
              </a:rPr>
              <a:t>CRICOS Provider 00115M</a:t>
            </a:r>
          </a:p>
        </p:txBody>
      </p:sp>
      <p:sp>
        <p:nvSpPr>
          <p:cNvPr id="5" name="Text Placeholder 7"/>
          <p:cNvSpPr>
            <a:spLocks noGrp="1"/>
          </p:cNvSpPr>
          <p:nvPr>
            <p:ph type="body" sz="quarter" idx="10"/>
          </p:nvPr>
        </p:nvSpPr>
        <p:spPr>
          <a:xfrm>
            <a:off x="2961596" y="3463020"/>
            <a:ext cx="6182404" cy="2520950"/>
          </a:xfrm>
          <a:solidFill>
            <a:srgbClr val="D6D2C4"/>
          </a:solidFill>
          <a:ln>
            <a:noFill/>
          </a:ln>
        </p:spPr>
        <p:txBody>
          <a:bodyPr lIns="288000" tIns="288000" rIns="180000" bIns="180000"/>
          <a:lstStyle>
            <a:lvl1pPr marL="0" algn="l" fontAlgn="auto">
              <a:lnSpc>
                <a:spcPct val="100000"/>
              </a:lnSpc>
              <a:spcBef>
                <a:spcPts val="0"/>
              </a:spcBef>
              <a:spcAft>
                <a:spcPts val="0"/>
              </a:spcAft>
              <a:defRPr sz="2400" b="1" baseline="0"/>
            </a:lvl1pPr>
            <a:lvl2pPr marL="0" indent="0">
              <a:lnSpc>
                <a:spcPct val="100000"/>
              </a:lnSpc>
              <a:spcBef>
                <a:spcPts val="0"/>
              </a:spcBef>
              <a:spcAft>
                <a:spcPts val="0"/>
              </a:spcAft>
              <a:buNone/>
              <a:defRPr/>
            </a:lvl2pPr>
          </a:lstStyle>
          <a:p>
            <a:pPr lvl="0"/>
            <a:r>
              <a:rPr lang="en-US" smtClean="0"/>
              <a:t>Click to edit Master text styles</a:t>
            </a:r>
          </a:p>
          <a:p>
            <a:pPr lvl="1"/>
            <a:r>
              <a:rPr lang="en-US" smtClean="0"/>
              <a:t>Second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Title Placeholder 1"/>
          <p:cNvSpPr>
            <a:spLocks noGrp="1"/>
          </p:cNvSpPr>
          <p:nvPr>
            <p:ph type="title"/>
          </p:nvPr>
        </p:nvSpPr>
        <p:spPr bwMode="auto">
          <a:xfrm>
            <a:off x="468313" y="431800"/>
            <a:ext cx="8208143" cy="836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lvl1pPr>
          </a:lstStyle>
          <a:p>
            <a:pPr lvl="0"/>
            <a:r>
              <a:rPr lang="en-US" smtClean="0"/>
              <a:t>Click to edit Master title style</a:t>
            </a:r>
            <a:endParaRPr lang="en-AU" dirty="0" smtClean="0"/>
          </a:p>
        </p:txBody>
      </p:sp>
      <p:sp>
        <p:nvSpPr>
          <p:cNvPr id="5" name="Text Placeholder 2"/>
          <p:cNvSpPr>
            <a:spLocks noGrp="1"/>
          </p:cNvSpPr>
          <p:nvPr>
            <p:ph type="body" idx="1"/>
          </p:nvPr>
        </p:nvSpPr>
        <p:spPr bwMode="auto">
          <a:xfrm>
            <a:off x="468313" y="1624995"/>
            <a:ext cx="820814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Slide ">
    <p:spTree>
      <p:nvGrpSpPr>
        <p:cNvPr id="1" name=""/>
        <p:cNvGrpSpPr/>
        <p:nvPr/>
      </p:nvGrpSpPr>
      <p:grpSpPr>
        <a:xfrm>
          <a:off x="0" y="0"/>
          <a:ext cx="0" cy="0"/>
          <a:chOff x="0" y="0"/>
          <a:chExt cx="0" cy="0"/>
        </a:xfrm>
      </p:grpSpPr>
      <p:sp>
        <p:nvSpPr>
          <p:cNvPr id="2" name="Title 1"/>
          <p:cNvSpPr>
            <a:spLocks noGrp="1"/>
          </p:cNvSpPr>
          <p:nvPr>
            <p:ph type="title"/>
          </p:nvPr>
        </p:nvSpPr>
        <p:spPr>
          <a:xfrm>
            <a:off x="468313" y="431800"/>
            <a:ext cx="8208143" cy="836960"/>
          </a:xfrm>
        </p:spPr>
        <p:txBody>
          <a:bodyPr/>
          <a:lstStyle>
            <a:lvl1pPr>
              <a:defRPr/>
            </a:lvl1pPr>
          </a:lstStyle>
          <a:p>
            <a:r>
              <a:rPr lang="en-US" smtClean="0"/>
              <a:t>Click to edit Master title style</a:t>
            </a:r>
            <a:endParaRPr lang="en-AU" dirty="0"/>
          </a:p>
        </p:txBody>
      </p:sp>
      <p:sp>
        <p:nvSpPr>
          <p:cNvPr id="4" name="Text Placeholder 2"/>
          <p:cNvSpPr>
            <a:spLocks noGrp="1"/>
          </p:cNvSpPr>
          <p:nvPr>
            <p:ph type="body" idx="1"/>
          </p:nvPr>
        </p:nvSpPr>
        <p:spPr bwMode="auto">
          <a:xfrm>
            <a:off x="468313" y="1624995"/>
            <a:ext cx="820814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slide">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468313" y="1628775"/>
          <a:ext cx="8207375" cy="1808163"/>
        </p:xfrm>
        <a:graphic>
          <a:graphicData uri="http://schemas.openxmlformats.org/drawingml/2006/table">
            <a:tbl>
              <a:tblPr/>
              <a:tblGrid>
                <a:gridCol w="2051844"/>
                <a:gridCol w="2051844"/>
                <a:gridCol w="2051844"/>
                <a:gridCol w="2051844"/>
              </a:tblGrid>
              <a:tr h="357360">
                <a:tc>
                  <a:txBody>
                    <a:bodyPr/>
                    <a:lstStyle/>
                    <a:p>
                      <a:pPr marL="0" marR="0" lvl="0" indent="0" algn="l" defTabSz="914400" rtl="0" eaLnBrk="0" fontAlgn="base" latinLnBrk="0" hangingPunct="0">
                        <a:lnSpc>
                          <a:spcPct val="100000"/>
                        </a:lnSpc>
                        <a:spcBef>
                          <a:spcPct val="50000"/>
                        </a:spcBef>
                        <a:spcAft>
                          <a:spcPct val="0"/>
                        </a:spcAft>
                        <a:buClrTx/>
                        <a:buSzTx/>
                        <a:buFontTx/>
                        <a:buNone/>
                        <a:tabLst/>
                      </a:pPr>
                      <a:r>
                        <a:rPr kumimoji="0" lang="en-US" sz="1400" b="1" i="0" u="none" strike="noStrike" cap="none" normalizeH="0" baseline="0" dirty="0" smtClean="0">
                          <a:ln>
                            <a:noFill/>
                          </a:ln>
                          <a:solidFill>
                            <a:srgbClr val="63513D"/>
                          </a:solidFill>
                          <a:effectLst/>
                          <a:latin typeface="Calibri" pitchFamily="34" charset="0"/>
                          <a:ea typeface="ＭＳ Ｐゴシック" charset="0"/>
                          <a:cs typeface="ＭＳ Ｐゴシック" charset="0"/>
                        </a:rPr>
                        <a:t>Click here to enter Title</a:t>
                      </a:r>
                      <a:endParaRPr kumimoji="0" lang="en-US" sz="1400" b="1" i="0" u="none" strike="noStrike" cap="none" normalizeH="0" baseline="0" dirty="0">
                        <a:ln>
                          <a:noFill/>
                        </a:ln>
                        <a:solidFill>
                          <a:srgbClr val="63513D"/>
                        </a:solidFill>
                        <a:effectLst/>
                        <a:latin typeface="Calibri" pitchFamily="34" charset="0"/>
                        <a:ea typeface="ＭＳ Ｐゴシック" charset="0"/>
                        <a:cs typeface="ＭＳ Ｐゴシック" charset="0"/>
                      </a:endParaRPr>
                    </a:p>
                  </a:txBody>
                  <a:tcPr marL="71974" marR="71974" marT="72000" marB="72000" anchor="ctr" horzOverflow="overflow">
                    <a:lnL w="3175" cap="flat" cmpd="sng" algn="ctr">
                      <a:solidFill>
                        <a:srgbClr val="63513D"/>
                      </a:solidFill>
                      <a:prstDash val="solid"/>
                      <a:round/>
                      <a:headEnd type="none" w="med" len="med"/>
                      <a:tailEnd type="none" w="med" len="med"/>
                    </a:lnL>
                    <a:lnR w="3175" cap="flat" cmpd="sng" algn="ctr">
                      <a:solidFill>
                        <a:srgbClr val="63513D"/>
                      </a:solidFill>
                      <a:prstDash val="solid"/>
                      <a:round/>
                      <a:headEnd type="none" w="med" len="med"/>
                      <a:tailEnd type="none" w="med" len="med"/>
                    </a:lnR>
                    <a:lnT w="3175" cap="flat" cmpd="sng" algn="ctr">
                      <a:solidFill>
                        <a:srgbClr val="63513D"/>
                      </a:solidFill>
                      <a:prstDash val="solid"/>
                      <a:round/>
                      <a:headEnd type="none" w="med" len="med"/>
                      <a:tailEnd type="none" w="med" len="med"/>
                    </a:lnT>
                    <a:lnB w="3175" cap="flat" cmpd="sng" algn="ctr">
                      <a:solidFill>
                        <a:srgbClr val="63513D"/>
                      </a:solidFill>
                      <a:prstDash val="solid"/>
                      <a:round/>
                      <a:headEnd type="none" w="med" len="med"/>
                      <a:tailEnd type="none" w="med" len="med"/>
                    </a:lnB>
                    <a:lnTlToBr>
                      <a:noFill/>
                    </a:lnTlToBr>
                    <a:lnBlToTr>
                      <a:noFill/>
                    </a:lnBlToTr>
                    <a:solidFill>
                      <a:srgbClr val="D6D2C4"/>
                    </a:solidFill>
                  </a:tcPr>
                </a:tc>
                <a:tc>
                  <a:txBody>
                    <a:bodyPr/>
                    <a:lstStyle/>
                    <a:p>
                      <a:pPr marL="0" marR="0" lvl="0" indent="0" algn="l" defTabSz="914400" rtl="0" eaLnBrk="0" fontAlgn="base" latinLnBrk="0" hangingPunct="0">
                        <a:lnSpc>
                          <a:spcPct val="100000"/>
                        </a:lnSpc>
                        <a:spcBef>
                          <a:spcPct val="50000"/>
                        </a:spcBef>
                        <a:spcAft>
                          <a:spcPct val="0"/>
                        </a:spcAft>
                        <a:buClrTx/>
                        <a:buSzTx/>
                        <a:buFontTx/>
                        <a:buNone/>
                        <a:tabLst/>
                      </a:pPr>
                      <a:endParaRPr kumimoji="0" lang="en-US" sz="1400" b="1" i="0" u="none" strike="noStrike" cap="none" normalizeH="0" baseline="0" dirty="0">
                        <a:ln>
                          <a:noFill/>
                        </a:ln>
                        <a:solidFill>
                          <a:srgbClr val="63513D"/>
                        </a:solidFill>
                        <a:effectLst/>
                        <a:latin typeface="Calibri" pitchFamily="34" charset="0"/>
                        <a:ea typeface="ＭＳ Ｐゴシック" charset="0"/>
                        <a:cs typeface="ＭＳ Ｐゴシック" charset="0"/>
                      </a:endParaRPr>
                    </a:p>
                  </a:txBody>
                  <a:tcPr marL="71974" marR="71974" marT="72000" marB="72000" anchor="ctr" horzOverflow="overflow">
                    <a:lnL w="3175" cap="flat" cmpd="sng" algn="ctr">
                      <a:solidFill>
                        <a:srgbClr val="63513D"/>
                      </a:solidFill>
                      <a:prstDash val="solid"/>
                      <a:round/>
                      <a:headEnd type="none" w="med" len="med"/>
                      <a:tailEnd type="none" w="med" len="med"/>
                    </a:lnL>
                    <a:lnR w="3175" cap="flat" cmpd="sng" algn="ctr">
                      <a:solidFill>
                        <a:srgbClr val="63513D"/>
                      </a:solidFill>
                      <a:prstDash val="solid"/>
                      <a:round/>
                      <a:headEnd type="none" w="med" len="med"/>
                      <a:tailEnd type="none" w="med" len="med"/>
                    </a:lnR>
                    <a:lnT w="3175" cap="flat" cmpd="sng" algn="ctr">
                      <a:solidFill>
                        <a:srgbClr val="63513D"/>
                      </a:solidFill>
                      <a:prstDash val="solid"/>
                      <a:round/>
                      <a:headEnd type="none" w="med" len="med"/>
                      <a:tailEnd type="none" w="med" len="med"/>
                    </a:lnT>
                    <a:lnB w="3175" cap="flat" cmpd="sng" algn="ctr">
                      <a:solidFill>
                        <a:srgbClr val="63513D"/>
                      </a:solidFill>
                      <a:prstDash val="solid"/>
                      <a:round/>
                      <a:headEnd type="none" w="med" len="med"/>
                      <a:tailEnd type="none" w="med" len="med"/>
                    </a:lnB>
                    <a:lnTlToBr>
                      <a:noFill/>
                    </a:lnTlToBr>
                    <a:lnBlToTr>
                      <a:noFill/>
                    </a:lnBlToTr>
                    <a:solidFill>
                      <a:srgbClr val="D6D2C4"/>
                    </a:solidFill>
                  </a:tcPr>
                </a:tc>
                <a:tc>
                  <a:txBody>
                    <a:bodyPr/>
                    <a:lstStyle/>
                    <a:p>
                      <a:pPr marL="0" marR="0" lvl="0" indent="0" algn="l" defTabSz="914400" rtl="0" eaLnBrk="0" fontAlgn="base" latinLnBrk="0" hangingPunct="0">
                        <a:lnSpc>
                          <a:spcPct val="100000"/>
                        </a:lnSpc>
                        <a:spcBef>
                          <a:spcPct val="50000"/>
                        </a:spcBef>
                        <a:spcAft>
                          <a:spcPct val="0"/>
                        </a:spcAft>
                        <a:buClrTx/>
                        <a:buSzTx/>
                        <a:buFontTx/>
                        <a:buNone/>
                        <a:tabLst/>
                      </a:pPr>
                      <a:endParaRPr kumimoji="0" lang="en-US" sz="1400" b="1" i="0" u="none" strike="noStrike" cap="none" normalizeH="0" baseline="0" dirty="0">
                        <a:ln>
                          <a:noFill/>
                        </a:ln>
                        <a:solidFill>
                          <a:srgbClr val="63513D"/>
                        </a:solidFill>
                        <a:effectLst/>
                        <a:latin typeface="Calibri" pitchFamily="34" charset="0"/>
                        <a:ea typeface="ＭＳ Ｐゴシック" charset="0"/>
                        <a:cs typeface="ＭＳ Ｐゴシック" charset="0"/>
                      </a:endParaRPr>
                    </a:p>
                  </a:txBody>
                  <a:tcPr marL="71974" marR="71974" marT="72000" marB="72000" anchor="ctr" horzOverflow="overflow">
                    <a:lnL w="3175" cap="flat" cmpd="sng" algn="ctr">
                      <a:solidFill>
                        <a:srgbClr val="63513D"/>
                      </a:solidFill>
                      <a:prstDash val="solid"/>
                      <a:round/>
                      <a:headEnd type="none" w="med" len="med"/>
                      <a:tailEnd type="none" w="med" len="med"/>
                    </a:lnL>
                    <a:lnR w="3175" cap="flat" cmpd="sng" algn="ctr">
                      <a:solidFill>
                        <a:srgbClr val="63513D"/>
                      </a:solidFill>
                      <a:prstDash val="solid"/>
                      <a:round/>
                      <a:headEnd type="none" w="med" len="med"/>
                      <a:tailEnd type="none" w="med" len="med"/>
                    </a:lnR>
                    <a:lnT w="3175" cap="flat" cmpd="sng" algn="ctr">
                      <a:solidFill>
                        <a:srgbClr val="63513D"/>
                      </a:solidFill>
                      <a:prstDash val="solid"/>
                      <a:round/>
                      <a:headEnd type="none" w="med" len="med"/>
                      <a:tailEnd type="none" w="med" len="med"/>
                    </a:lnT>
                    <a:lnB w="3175" cap="flat" cmpd="sng" algn="ctr">
                      <a:solidFill>
                        <a:srgbClr val="63513D"/>
                      </a:solidFill>
                      <a:prstDash val="solid"/>
                      <a:round/>
                      <a:headEnd type="none" w="med" len="med"/>
                      <a:tailEnd type="none" w="med" len="med"/>
                    </a:lnB>
                    <a:lnTlToBr>
                      <a:noFill/>
                    </a:lnTlToBr>
                    <a:lnBlToTr>
                      <a:noFill/>
                    </a:lnBlToTr>
                    <a:solidFill>
                      <a:srgbClr val="D6D2C4"/>
                    </a:solidFill>
                  </a:tcPr>
                </a:tc>
                <a:tc>
                  <a:txBody>
                    <a:bodyPr/>
                    <a:lstStyle/>
                    <a:p>
                      <a:pPr marL="0" marR="0" lvl="0" indent="0" algn="l" defTabSz="914400" rtl="0" eaLnBrk="0" fontAlgn="base" latinLnBrk="0" hangingPunct="0">
                        <a:lnSpc>
                          <a:spcPct val="100000"/>
                        </a:lnSpc>
                        <a:spcBef>
                          <a:spcPct val="50000"/>
                        </a:spcBef>
                        <a:spcAft>
                          <a:spcPct val="0"/>
                        </a:spcAft>
                        <a:buClrTx/>
                        <a:buSzTx/>
                        <a:buFontTx/>
                        <a:buNone/>
                        <a:tabLst/>
                      </a:pPr>
                      <a:endParaRPr kumimoji="0" lang="en-US" sz="1400" b="1" i="0" u="none" strike="noStrike" cap="none" normalizeH="0" baseline="0" dirty="0">
                        <a:ln>
                          <a:noFill/>
                        </a:ln>
                        <a:solidFill>
                          <a:srgbClr val="63513D"/>
                        </a:solidFill>
                        <a:effectLst/>
                        <a:latin typeface="Calibri" pitchFamily="34" charset="0"/>
                        <a:ea typeface="ＭＳ Ｐゴシック" charset="0"/>
                        <a:cs typeface="ＭＳ Ｐゴシック" charset="0"/>
                      </a:endParaRPr>
                    </a:p>
                  </a:txBody>
                  <a:tcPr marL="71974" marR="71974" marT="72000" marB="72000" anchor="ctr" horzOverflow="overflow">
                    <a:lnL w="3175" cap="flat" cmpd="sng" algn="ctr">
                      <a:solidFill>
                        <a:srgbClr val="63513D"/>
                      </a:solidFill>
                      <a:prstDash val="solid"/>
                      <a:round/>
                      <a:headEnd type="none" w="med" len="med"/>
                      <a:tailEnd type="none" w="med" len="med"/>
                    </a:lnL>
                    <a:lnR w="3175" cap="flat" cmpd="sng" algn="ctr">
                      <a:solidFill>
                        <a:srgbClr val="63513D"/>
                      </a:solidFill>
                      <a:prstDash val="solid"/>
                      <a:round/>
                      <a:headEnd type="none" w="med" len="med"/>
                      <a:tailEnd type="none" w="med" len="med"/>
                    </a:lnR>
                    <a:lnT w="3175" cap="flat" cmpd="sng" algn="ctr">
                      <a:solidFill>
                        <a:srgbClr val="63513D"/>
                      </a:solidFill>
                      <a:prstDash val="solid"/>
                      <a:round/>
                      <a:headEnd type="none" w="med" len="med"/>
                      <a:tailEnd type="none" w="med" len="med"/>
                    </a:lnT>
                    <a:lnB w="3175" cap="flat" cmpd="sng" algn="ctr">
                      <a:solidFill>
                        <a:srgbClr val="63513D"/>
                      </a:solidFill>
                      <a:prstDash val="solid"/>
                      <a:round/>
                      <a:headEnd type="none" w="med" len="med"/>
                      <a:tailEnd type="none" w="med" len="med"/>
                    </a:lnB>
                    <a:lnTlToBr>
                      <a:noFill/>
                    </a:lnTlToBr>
                    <a:lnBlToTr>
                      <a:noFill/>
                    </a:lnBlToTr>
                    <a:solidFill>
                      <a:srgbClr val="D6D2C4"/>
                    </a:solidFill>
                  </a:tcPr>
                </a:tc>
              </a:tr>
              <a:tr h="362696">
                <a:tc>
                  <a:txBody>
                    <a:bodyPr/>
                    <a:lstStyle/>
                    <a:p>
                      <a:pPr marL="0" marR="0" lvl="0" indent="0" algn="l" defTabSz="914400" rtl="0" eaLnBrk="0" fontAlgn="base" latinLnBrk="0" hangingPunct="0">
                        <a:lnSpc>
                          <a:spcPct val="100000"/>
                        </a:lnSpc>
                        <a:spcBef>
                          <a:spcPct val="0"/>
                        </a:spcBef>
                        <a:spcAft>
                          <a:spcPct val="0"/>
                        </a:spcAft>
                        <a:buClrTx/>
                        <a:buSzTx/>
                        <a:buFont typeface="+mj-lt" charset="0"/>
                        <a:buNone/>
                        <a:tabLst/>
                      </a:pPr>
                      <a:r>
                        <a:rPr kumimoji="0" lang="en-US" sz="1400" b="0" i="0" u="none" strike="noStrike" cap="none" normalizeH="0" baseline="0" dirty="0" smtClean="0">
                          <a:ln>
                            <a:noFill/>
                          </a:ln>
                          <a:solidFill>
                            <a:srgbClr val="63513D"/>
                          </a:solidFill>
                          <a:effectLst/>
                          <a:latin typeface="Calibri" pitchFamily="34" charset="0"/>
                          <a:ea typeface="ＭＳ Ｐゴシック" charset="0"/>
                          <a:cs typeface="ＭＳ Ｐゴシック" charset="0"/>
                        </a:rPr>
                        <a:t>Click here to enter Text</a:t>
                      </a:r>
                      <a:endParaRPr kumimoji="0" lang="en-US" sz="1400" b="0" i="0" u="none" strike="noStrike" cap="none" normalizeH="0" baseline="0" dirty="0">
                        <a:ln>
                          <a:noFill/>
                        </a:ln>
                        <a:solidFill>
                          <a:srgbClr val="63513D"/>
                        </a:solidFill>
                        <a:effectLst/>
                        <a:latin typeface="Calibri" pitchFamily="34" charset="0"/>
                        <a:ea typeface="ＭＳ Ｐゴシック" charset="0"/>
                        <a:cs typeface="ＭＳ Ｐゴシック" charset="0"/>
                      </a:endParaRPr>
                    </a:p>
                  </a:txBody>
                  <a:tcPr marL="71974" marR="71974" marT="72000" marB="72000" horzOverflow="overflow">
                    <a:lnL w="3175" cap="flat" cmpd="sng" algn="ctr">
                      <a:solidFill>
                        <a:srgbClr val="63513D"/>
                      </a:solidFill>
                      <a:prstDash val="solid"/>
                      <a:round/>
                      <a:headEnd type="none" w="med" len="med"/>
                      <a:tailEnd type="none" w="med" len="med"/>
                    </a:lnL>
                    <a:lnR w="3175" cap="flat" cmpd="sng" algn="ctr">
                      <a:solidFill>
                        <a:srgbClr val="63513D"/>
                      </a:solidFill>
                      <a:prstDash val="solid"/>
                      <a:round/>
                      <a:headEnd type="none" w="med" len="med"/>
                      <a:tailEnd type="none" w="med" len="med"/>
                    </a:lnR>
                    <a:lnT w="3175" cap="flat" cmpd="sng" algn="ctr">
                      <a:solidFill>
                        <a:srgbClr val="63513D"/>
                      </a:solidFill>
                      <a:prstDash val="solid"/>
                      <a:round/>
                      <a:headEnd type="none" w="med" len="med"/>
                      <a:tailEnd type="none" w="med" len="med"/>
                    </a:lnT>
                    <a:lnB w="3175" cap="flat" cmpd="sng" algn="ctr">
                      <a:solidFill>
                        <a:srgbClr val="63513D"/>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mj-lt" charset="0"/>
                        <a:buNone/>
                        <a:tabLst/>
                      </a:pPr>
                      <a:endParaRPr kumimoji="0" lang="en-US" sz="1400" b="0" i="0" u="none" strike="noStrike" cap="none" normalizeH="0" baseline="0" dirty="0">
                        <a:ln>
                          <a:noFill/>
                        </a:ln>
                        <a:solidFill>
                          <a:srgbClr val="63513D"/>
                        </a:solidFill>
                        <a:effectLst/>
                        <a:latin typeface="Calibri" pitchFamily="34" charset="0"/>
                        <a:ea typeface="ＭＳ Ｐゴシック" charset="0"/>
                        <a:cs typeface="ＭＳ Ｐゴシック" charset="0"/>
                      </a:endParaRPr>
                    </a:p>
                  </a:txBody>
                  <a:tcPr marL="71974" marR="71974" marT="72000" marB="72000" horzOverflow="overflow">
                    <a:lnL w="3175" cap="flat" cmpd="sng" algn="ctr">
                      <a:solidFill>
                        <a:srgbClr val="63513D"/>
                      </a:solidFill>
                      <a:prstDash val="solid"/>
                      <a:round/>
                      <a:headEnd type="none" w="med" len="med"/>
                      <a:tailEnd type="none" w="med" len="med"/>
                    </a:lnL>
                    <a:lnR w="3175" cap="flat" cmpd="sng" algn="ctr">
                      <a:solidFill>
                        <a:srgbClr val="63513D"/>
                      </a:solidFill>
                      <a:prstDash val="solid"/>
                      <a:round/>
                      <a:headEnd type="none" w="med" len="med"/>
                      <a:tailEnd type="none" w="med" len="med"/>
                    </a:lnR>
                    <a:lnT w="3175" cap="flat" cmpd="sng" algn="ctr">
                      <a:solidFill>
                        <a:srgbClr val="63513D"/>
                      </a:solidFill>
                      <a:prstDash val="solid"/>
                      <a:round/>
                      <a:headEnd type="none" w="med" len="med"/>
                      <a:tailEnd type="none" w="med" len="med"/>
                    </a:lnT>
                    <a:lnB w="3175" cap="flat" cmpd="sng" algn="ctr">
                      <a:solidFill>
                        <a:srgbClr val="63513D"/>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mj-lt" charset="0"/>
                        <a:buNone/>
                        <a:tabLst/>
                      </a:pPr>
                      <a:endParaRPr kumimoji="0" lang="en-US" sz="1400" b="0" i="0" u="none" strike="noStrike" cap="none" normalizeH="0" baseline="0" dirty="0">
                        <a:ln>
                          <a:noFill/>
                        </a:ln>
                        <a:solidFill>
                          <a:srgbClr val="63513D"/>
                        </a:solidFill>
                        <a:effectLst/>
                        <a:latin typeface="Calibri" pitchFamily="34" charset="0"/>
                        <a:ea typeface="ＭＳ Ｐゴシック" charset="0"/>
                        <a:cs typeface="ＭＳ Ｐゴシック" charset="0"/>
                      </a:endParaRPr>
                    </a:p>
                  </a:txBody>
                  <a:tcPr marL="71974" marR="71974" marT="72000" marB="72000" horzOverflow="overflow">
                    <a:lnL w="3175" cap="flat" cmpd="sng" algn="ctr">
                      <a:solidFill>
                        <a:srgbClr val="63513D"/>
                      </a:solidFill>
                      <a:prstDash val="solid"/>
                      <a:round/>
                      <a:headEnd type="none" w="med" len="med"/>
                      <a:tailEnd type="none" w="med" len="med"/>
                    </a:lnL>
                    <a:lnR w="3175" cap="flat" cmpd="sng" algn="ctr">
                      <a:solidFill>
                        <a:srgbClr val="63513D"/>
                      </a:solidFill>
                      <a:prstDash val="solid"/>
                      <a:round/>
                      <a:headEnd type="none" w="med" len="med"/>
                      <a:tailEnd type="none" w="med" len="med"/>
                    </a:lnR>
                    <a:lnT w="3175" cap="flat" cmpd="sng" algn="ctr">
                      <a:solidFill>
                        <a:srgbClr val="63513D"/>
                      </a:solidFill>
                      <a:prstDash val="solid"/>
                      <a:round/>
                      <a:headEnd type="none" w="med" len="med"/>
                      <a:tailEnd type="none" w="med" len="med"/>
                    </a:lnT>
                    <a:lnB w="3175" cap="flat" cmpd="sng" algn="ctr">
                      <a:solidFill>
                        <a:srgbClr val="63513D"/>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mj-lt" charset="0"/>
                        <a:buNone/>
                        <a:tabLst/>
                      </a:pPr>
                      <a:endParaRPr kumimoji="0" lang="en-US" sz="1400" b="0" i="0" u="none" strike="noStrike" cap="none" normalizeH="0" baseline="0" dirty="0">
                        <a:ln>
                          <a:noFill/>
                        </a:ln>
                        <a:solidFill>
                          <a:srgbClr val="63513D"/>
                        </a:solidFill>
                        <a:effectLst/>
                        <a:latin typeface="Calibri" pitchFamily="34" charset="0"/>
                        <a:ea typeface="ＭＳ Ｐゴシック" charset="0"/>
                        <a:cs typeface="ＭＳ Ｐゴシック" charset="0"/>
                      </a:endParaRPr>
                    </a:p>
                  </a:txBody>
                  <a:tcPr marL="71974" marR="71974" marT="72000" marB="72000" horzOverflow="overflow">
                    <a:lnL w="3175" cap="flat" cmpd="sng" algn="ctr">
                      <a:solidFill>
                        <a:srgbClr val="63513D"/>
                      </a:solidFill>
                      <a:prstDash val="solid"/>
                      <a:round/>
                      <a:headEnd type="none" w="med" len="med"/>
                      <a:tailEnd type="none" w="med" len="med"/>
                    </a:lnL>
                    <a:lnR w="3175" cap="flat" cmpd="sng" algn="ctr">
                      <a:solidFill>
                        <a:srgbClr val="63513D"/>
                      </a:solidFill>
                      <a:prstDash val="solid"/>
                      <a:round/>
                      <a:headEnd type="none" w="med" len="med"/>
                      <a:tailEnd type="none" w="med" len="med"/>
                    </a:lnR>
                    <a:lnT w="3175" cap="flat" cmpd="sng" algn="ctr">
                      <a:solidFill>
                        <a:srgbClr val="63513D"/>
                      </a:solidFill>
                      <a:prstDash val="solid"/>
                      <a:round/>
                      <a:headEnd type="none" w="med" len="med"/>
                      <a:tailEnd type="none" w="med" len="med"/>
                    </a:lnT>
                    <a:lnB w="3175" cap="flat" cmpd="sng" algn="ctr">
                      <a:solidFill>
                        <a:srgbClr val="63513D"/>
                      </a:solidFill>
                      <a:prstDash val="solid"/>
                      <a:round/>
                      <a:headEnd type="none" w="med" len="med"/>
                      <a:tailEnd type="none" w="med" len="med"/>
                    </a:lnB>
                    <a:lnTlToBr>
                      <a:noFill/>
                    </a:lnTlToBr>
                    <a:lnBlToTr>
                      <a:noFill/>
                    </a:lnBlToTr>
                    <a:noFill/>
                  </a:tcPr>
                </a:tc>
              </a:tr>
              <a:tr h="373388">
                <a:tc>
                  <a:txBody>
                    <a:bodyPr/>
                    <a:lstStyle/>
                    <a:p>
                      <a:pPr marL="0" marR="0" lvl="0" indent="0" algn="l" defTabSz="914400" rtl="0" eaLnBrk="0" fontAlgn="base" latinLnBrk="0" hangingPunct="0">
                        <a:lnSpc>
                          <a:spcPct val="100000"/>
                        </a:lnSpc>
                        <a:spcBef>
                          <a:spcPct val="0"/>
                        </a:spcBef>
                        <a:spcAft>
                          <a:spcPct val="0"/>
                        </a:spcAft>
                        <a:buClrTx/>
                        <a:buSzTx/>
                        <a:buFont typeface="+mj-lt" charset="0"/>
                        <a:buNone/>
                        <a:tabLst/>
                      </a:pPr>
                      <a:r>
                        <a:rPr kumimoji="0" lang="en-US" sz="1400" b="0" i="0" u="none" strike="noStrike" cap="none" normalizeH="0" baseline="0" dirty="0" smtClean="0">
                          <a:ln>
                            <a:noFill/>
                          </a:ln>
                          <a:solidFill>
                            <a:srgbClr val="63513D"/>
                          </a:solidFill>
                          <a:effectLst/>
                          <a:latin typeface="Calibri" pitchFamily="34" charset="0"/>
                          <a:ea typeface="ＭＳ Ｐゴシック" charset="0"/>
                          <a:cs typeface="ＭＳ Ｐゴシック" charset="0"/>
                        </a:rPr>
                        <a:t>Click here to enter Text</a:t>
                      </a:r>
                      <a:endParaRPr kumimoji="0" lang="en-US" sz="1400" b="0" i="0" u="none" strike="noStrike" cap="none" normalizeH="0" baseline="0" dirty="0">
                        <a:ln>
                          <a:noFill/>
                        </a:ln>
                        <a:solidFill>
                          <a:srgbClr val="63513D"/>
                        </a:solidFill>
                        <a:effectLst/>
                        <a:latin typeface="Calibri" pitchFamily="34" charset="0"/>
                        <a:ea typeface="ＭＳ Ｐゴシック" charset="0"/>
                        <a:cs typeface="ＭＳ Ｐゴシック" charset="0"/>
                      </a:endParaRPr>
                    </a:p>
                  </a:txBody>
                  <a:tcPr marL="71974" marR="71974" marT="72000" marB="72000" horzOverflow="overflow">
                    <a:lnL w="3175" cap="flat" cmpd="sng" algn="ctr">
                      <a:solidFill>
                        <a:srgbClr val="63513D"/>
                      </a:solidFill>
                      <a:prstDash val="solid"/>
                      <a:round/>
                      <a:headEnd type="none" w="med" len="med"/>
                      <a:tailEnd type="none" w="med" len="med"/>
                    </a:lnL>
                    <a:lnR w="3175" cap="flat" cmpd="sng" algn="ctr">
                      <a:solidFill>
                        <a:srgbClr val="63513D"/>
                      </a:solidFill>
                      <a:prstDash val="solid"/>
                      <a:round/>
                      <a:headEnd type="none" w="med" len="med"/>
                      <a:tailEnd type="none" w="med" len="med"/>
                    </a:lnR>
                    <a:lnT w="3175" cap="flat" cmpd="sng" algn="ctr">
                      <a:solidFill>
                        <a:srgbClr val="63513D"/>
                      </a:solidFill>
                      <a:prstDash val="solid"/>
                      <a:round/>
                      <a:headEnd type="none" w="med" len="med"/>
                      <a:tailEnd type="none" w="med" len="med"/>
                    </a:lnT>
                    <a:lnB w="3175" cap="flat" cmpd="sng" algn="ctr">
                      <a:solidFill>
                        <a:srgbClr val="63513D"/>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mj-lt" charset="0"/>
                        <a:buNone/>
                        <a:tabLst/>
                      </a:pPr>
                      <a:endParaRPr kumimoji="0" lang="en-US" sz="1400" b="0" i="0" u="none" strike="noStrike" cap="none" normalizeH="0" baseline="0" dirty="0">
                        <a:ln>
                          <a:noFill/>
                        </a:ln>
                        <a:solidFill>
                          <a:srgbClr val="63513D"/>
                        </a:solidFill>
                        <a:effectLst/>
                        <a:latin typeface="Calibri" pitchFamily="34" charset="0"/>
                        <a:ea typeface="ＭＳ Ｐゴシック" charset="0"/>
                        <a:cs typeface="ＭＳ Ｐゴシック" charset="0"/>
                      </a:endParaRPr>
                    </a:p>
                  </a:txBody>
                  <a:tcPr marL="71974" marR="71974" marT="72000" marB="72000" horzOverflow="overflow">
                    <a:lnL w="3175" cap="flat" cmpd="sng" algn="ctr">
                      <a:solidFill>
                        <a:srgbClr val="63513D"/>
                      </a:solidFill>
                      <a:prstDash val="solid"/>
                      <a:round/>
                      <a:headEnd type="none" w="med" len="med"/>
                      <a:tailEnd type="none" w="med" len="med"/>
                    </a:lnL>
                    <a:lnR w="3175" cap="flat" cmpd="sng" algn="ctr">
                      <a:solidFill>
                        <a:srgbClr val="63513D"/>
                      </a:solidFill>
                      <a:prstDash val="solid"/>
                      <a:round/>
                      <a:headEnd type="none" w="med" len="med"/>
                      <a:tailEnd type="none" w="med" len="med"/>
                    </a:lnR>
                    <a:lnT w="3175" cap="flat" cmpd="sng" algn="ctr">
                      <a:solidFill>
                        <a:srgbClr val="63513D"/>
                      </a:solidFill>
                      <a:prstDash val="solid"/>
                      <a:round/>
                      <a:headEnd type="none" w="med" len="med"/>
                      <a:tailEnd type="none" w="med" len="med"/>
                    </a:lnT>
                    <a:lnB w="3175" cap="flat" cmpd="sng" algn="ctr">
                      <a:solidFill>
                        <a:srgbClr val="63513D"/>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mj-lt" charset="0"/>
                        <a:buNone/>
                        <a:tabLst/>
                      </a:pPr>
                      <a:endParaRPr kumimoji="0" lang="en-US" sz="1400" b="0" i="0" u="none" strike="noStrike" cap="none" normalizeH="0" baseline="0" dirty="0">
                        <a:ln>
                          <a:noFill/>
                        </a:ln>
                        <a:solidFill>
                          <a:srgbClr val="63513D"/>
                        </a:solidFill>
                        <a:effectLst/>
                        <a:latin typeface="Calibri" pitchFamily="34" charset="0"/>
                        <a:ea typeface="ＭＳ Ｐゴシック" charset="0"/>
                        <a:cs typeface="ＭＳ Ｐゴシック" charset="0"/>
                      </a:endParaRPr>
                    </a:p>
                  </a:txBody>
                  <a:tcPr marL="71974" marR="71974" marT="72000" marB="72000" horzOverflow="overflow">
                    <a:lnL w="3175" cap="flat" cmpd="sng" algn="ctr">
                      <a:solidFill>
                        <a:srgbClr val="63513D"/>
                      </a:solidFill>
                      <a:prstDash val="solid"/>
                      <a:round/>
                      <a:headEnd type="none" w="med" len="med"/>
                      <a:tailEnd type="none" w="med" len="med"/>
                    </a:lnL>
                    <a:lnR w="3175" cap="flat" cmpd="sng" algn="ctr">
                      <a:solidFill>
                        <a:srgbClr val="63513D"/>
                      </a:solidFill>
                      <a:prstDash val="solid"/>
                      <a:round/>
                      <a:headEnd type="none" w="med" len="med"/>
                      <a:tailEnd type="none" w="med" len="med"/>
                    </a:lnR>
                    <a:lnT w="3175" cap="flat" cmpd="sng" algn="ctr">
                      <a:solidFill>
                        <a:srgbClr val="63513D"/>
                      </a:solidFill>
                      <a:prstDash val="solid"/>
                      <a:round/>
                      <a:headEnd type="none" w="med" len="med"/>
                      <a:tailEnd type="none" w="med" len="med"/>
                    </a:lnT>
                    <a:lnB w="3175" cap="flat" cmpd="sng" algn="ctr">
                      <a:solidFill>
                        <a:srgbClr val="63513D"/>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mj-lt" charset="0"/>
                        <a:buNone/>
                        <a:tabLst/>
                      </a:pPr>
                      <a:endParaRPr kumimoji="0" lang="en-US" sz="1400" b="0" i="0" u="none" strike="noStrike" cap="none" normalizeH="0" baseline="0" dirty="0">
                        <a:ln>
                          <a:noFill/>
                        </a:ln>
                        <a:solidFill>
                          <a:srgbClr val="63513D"/>
                        </a:solidFill>
                        <a:effectLst/>
                        <a:latin typeface="Calibri" pitchFamily="34" charset="0"/>
                        <a:ea typeface="ＭＳ Ｐゴシック" charset="0"/>
                        <a:cs typeface="ＭＳ Ｐゴシック" charset="0"/>
                      </a:endParaRPr>
                    </a:p>
                  </a:txBody>
                  <a:tcPr marL="71974" marR="71974" marT="72000" marB="72000" horzOverflow="overflow">
                    <a:lnL w="3175" cap="flat" cmpd="sng" algn="ctr">
                      <a:solidFill>
                        <a:srgbClr val="63513D"/>
                      </a:solidFill>
                      <a:prstDash val="solid"/>
                      <a:round/>
                      <a:headEnd type="none" w="med" len="med"/>
                      <a:tailEnd type="none" w="med" len="med"/>
                    </a:lnL>
                    <a:lnR w="3175" cap="flat" cmpd="sng" algn="ctr">
                      <a:solidFill>
                        <a:srgbClr val="63513D"/>
                      </a:solidFill>
                      <a:prstDash val="solid"/>
                      <a:round/>
                      <a:headEnd type="none" w="med" len="med"/>
                      <a:tailEnd type="none" w="med" len="med"/>
                    </a:lnR>
                    <a:lnT w="3175" cap="flat" cmpd="sng" algn="ctr">
                      <a:solidFill>
                        <a:srgbClr val="63513D"/>
                      </a:solidFill>
                      <a:prstDash val="solid"/>
                      <a:round/>
                      <a:headEnd type="none" w="med" len="med"/>
                      <a:tailEnd type="none" w="med" len="med"/>
                    </a:lnT>
                    <a:lnB w="3175" cap="flat" cmpd="sng" algn="ctr">
                      <a:solidFill>
                        <a:srgbClr val="63513D"/>
                      </a:solidFill>
                      <a:prstDash val="solid"/>
                      <a:round/>
                      <a:headEnd type="none" w="med" len="med"/>
                      <a:tailEnd type="none" w="med" len="med"/>
                    </a:lnB>
                    <a:lnTlToBr>
                      <a:noFill/>
                    </a:lnTlToBr>
                    <a:lnBlToTr>
                      <a:noFill/>
                    </a:lnBlToTr>
                    <a:noFill/>
                  </a:tcPr>
                </a:tc>
              </a:tr>
              <a:tr h="357360">
                <a:tc>
                  <a:txBody>
                    <a:bodyPr/>
                    <a:lstStyle/>
                    <a:p>
                      <a:pPr marL="0" marR="0" lvl="0" indent="0" algn="l" defTabSz="914400" rtl="0" eaLnBrk="0" fontAlgn="base" latinLnBrk="0" hangingPunct="0">
                        <a:lnSpc>
                          <a:spcPct val="100000"/>
                        </a:lnSpc>
                        <a:spcBef>
                          <a:spcPct val="0"/>
                        </a:spcBef>
                        <a:spcAft>
                          <a:spcPct val="0"/>
                        </a:spcAft>
                        <a:buClrTx/>
                        <a:buSzTx/>
                        <a:buFont typeface="+mj-lt" charset="0"/>
                        <a:buNone/>
                        <a:tabLst/>
                      </a:pPr>
                      <a:r>
                        <a:rPr kumimoji="0" lang="en-US" sz="1400" b="0" i="0" u="none" strike="noStrike" cap="none" normalizeH="0" baseline="0" dirty="0" smtClean="0">
                          <a:ln>
                            <a:noFill/>
                          </a:ln>
                          <a:solidFill>
                            <a:srgbClr val="63513D"/>
                          </a:solidFill>
                          <a:effectLst/>
                          <a:latin typeface="Calibri" pitchFamily="34" charset="0"/>
                          <a:ea typeface="ＭＳ Ｐゴシック" charset="0"/>
                          <a:cs typeface="ＭＳ Ｐゴシック" charset="0"/>
                        </a:rPr>
                        <a:t>Click here to enter Text</a:t>
                      </a:r>
                      <a:endParaRPr kumimoji="0" lang="en-US" sz="1400" b="0" i="0" u="none" strike="noStrike" cap="none" normalizeH="0" baseline="0" dirty="0">
                        <a:ln>
                          <a:noFill/>
                        </a:ln>
                        <a:solidFill>
                          <a:srgbClr val="63513D"/>
                        </a:solidFill>
                        <a:effectLst/>
                        <a:latin typeface="Calibri" pitchFamily="34" charset="0"/>
                        <a:ea typeface="ＭＳ Ｐゴシック" charset="0"/>
                        <a:cs typeface="ＭＳ Ｐゴシック" charset="0"/>
                      </a:endParaRPr>
                    </a:p>
                  </a:txBody>
                  <a:tcPr marL="71974" marR="71974" marT="72000" marB="72000" horzOverflow="overflow">
                    <a:lnL w="3175" cap="flat" cmpd="sng" algn="ctr">
                      <a:solidFill>
                        <a:srgbClr val="63513D"/>
                      </a:solidFill>
                      <a:prstDash val="solid"/>
                      <a:round/>
                      <a:headEnd type="none" w="med" len="med"/>
                      <a:tailEnd type="none" w="med" len="med"/>
                    </a:lnL>
                    <a:lnR w="3175" cap="flat" cmpd="sng" algn="ctr">
                      <a:solidFill>
                        <a:srgbClr val="63513D"/>
                      </a:solidFill>
                      <a:prstDash val="solid"/>
                      <a:round/>
                      <a:headEnd type="none" w="med" len="med"/>
                      <a:tailEnd type="none" w="med" len="med"/>
                    </a:lnR>
                    <a:lnT w="3175" cap="flat" cmpd="sng" algn="ctr">
                      <a:solidFill>
                        <a:srgbClr val="63513D"/>
                      </a:solidFill>
                      <a:prstDash val="solid"/>
                      <a:round/>
                      <a:headEnd type="none" w="med" len="med"/>
                      <a:tailEnd type="none" w="med" len="med"/>
                    </a:lnT>
                    <a:lnB w="3175" cap="flat" cmpd="sng" algn="ctr">
                      <a:solidFill>
                        <a:srgbClr val="63513D"/>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mj-lt" charset="0"/>
                        <a:buNone/>
                        <a:tabLst/>
                      </a:pPr>
                      <a:endParaRPr kumimoji="0" lang="en-US" sz="1400" b="0" i="0" u="none" strike="noStrike" cap="none" normalizeH="0" baseline="0" dirty="0">
                        <a:ln>
                          <a:noFill/>
                        </a:ln>
                        <a:solidFill>
                          <a:srgbClr val="63513D"/>
                        </a:solidFill>
                        <a:effectLst/>
                        <a:latin typeface="Calibri" pitchFamily="34" charset="0"/>
                        <a:ea typeface="ＭＳ Ｐゴシック" charset="0"/>
                        <a:cs typeface="ＭＳ Ｐゴシック" charset="0"/>
                      </a:endParaRPr>
                    </a:p>
                  </a:txBody>
                  <a:tcPr marL="71974" marR="71974" marT="72000" marB="72000" horzOverflow="overflow">
                    <a:lnL w="3175" cap="flat" cmpd="sng" algn="ctr">
                      <a:solidFill>
                        <a:srgbClr val="63513D"/>
                      </a:solidFill>
                      <a:prstDash val="solid"/>
                      <a:round/>
                      <a:headEnd type="none" w="med" len="med"/>
                      <a:tailEnd type="none" w="med" len="med"/>
                    </a:lnL>
                    <a:lnR w="3175" cap="flat" cmpd="sng" algn="ctr">
                      <a:solidFill>
                        <a:srgbClr val="63513D"/>
                      </a:solidFill>
                      <a:prstDash val="solid"/>
                      <a:round/>
                      <a:headEnd type="none" w="med" len="med"/>
                      <a:tailEnd type="none" w="med" len="med"/>
                    </a:lnR>
                    <a:lnT w="3175" cap="flat" cmpd="sng" algn="ctr">
                      <a:solidFill>
                        <a:srgbClr val="63513D"/>
                      </a:solidFill>
                      <a:prstDash val="solid"/>
                      <a:round/>
                      <a:headEnd type="none" w="med" len="med"/>
                      <a:tailEnd type="none" w="med" len="med"/>
                    </a:lnT>
                    <a:lnB w="3175" cap="flat" cmpd="sng" algn="ctr">
                      <a:solidFill>
                        <a:srgbClr val="63513D"/>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mj-lt" charset="0"/>
                        <a:buNone/>
                        <a:tabLst/>
                      </a:pPr>
                      <a:endParaRPr kumimoji="0" lang="en-US" sz="1400" b="0" i="0" u="none" strike="noStrike" cap="none" normalizeH="0" baseline="0" dirty="0">
                        <a:ln>
                          <a:noFill/>
                        </a:ln>
                        <a:solidFill>
                          <a:srgbClr val="63513D"/>
                        </a:solidFill>
                        <a:effectLst/>
                        <a:latin typeface="Calibri" pitchFamily="34" charset="0"/>
                        <a:ea typeface="ＭＳ Ｐゴシック" charset="0"/>
                        <a:cs typeface="ＭＳ Ｐゴシック" charset="0"/>
                      </a:endParaRPr>
                    </a:p>
                  </a:txBody>
                  <a:tcPr marL="71974" marR="71974" marT="72000" marB="72000" horzOverflow="overflow">
                    <a:lnL w="3175" cap="flat" cmpd="sng" algn="ctr">
                      <a:solidFill>
                        <a:srgbClr val="63513D"/>
                      </a:solidFill>
                      <a:prstDash val="solid"/>
                      <a:round/>
                      <a:headEnd type="none" w="med" len="med"/>
                      <a:tailEnd type="none" w="med" len="med"/>
                    </a:lnL>
                    <a:lnR w="3175" cap="flat" cmpd="sng" algn="ctr">
                      <a:solidFill>
                        <a:srgbClr val="63513D"/>
                      </a:solidFill>
                      <a:prstDash val="solid"/>
                      <a:round/>
                      <a:headEnd type="none" w="med" len="med"/>
                      <a:tailEnd type="none" w="med" len="med"/>
                    </a:lnR>
                    <a:lnT w="3175" cap="flat" cmpd="sng" algn="ctr">
                      <a:solidFill>
                        <a:srgbClr val="63513D"/>
                      </a:solidFill>
                      <a:prstDash val="solid"/>
                      <a:round/>
                      <a:headEnd type="none" w="med" len="med"/>
                      <a:tailEnd type="none" w="med" len="med"/>
                    </a:lnT>
                    <a:lnB w="3175" cap="flat" cmpd="sng" algn="ctr">
                      <a:solidFill>
                        <a:srgbClr val="63513D"/>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mj-lt" charset="0"/>
                        <a:buNone/>
                        <a:tabLst/>
                      </a:pPr>
                      <a:endParaRPr kumimoji="0" lang="en-US" sz="1400" b="0" i="0" u="none" strike="noStrike" cap="none" normalizeH="0" baseline="0" dirty="0">
                        <a:ln>
                          <a:noFill/>
                        </a:ln>
                        <a:solidFill>
                          <a:srgbClr val="63513D"/>
                        </a:solidFill>
                        <a:effectLst/>
                        <a:latin typeface="Calibri" pitchFamily="34" charset="0"/>
                        <a:ea typeface="ＭＳ Ｐゴシック" charset="0"/>
                        <a:cs typeface="ＭＳ Ｐゴシック" charset="0"/>
                      </a:endParaRPr>
                    </a:p>
                  </a:txBody>
                  <a:tcPr marL="71974" marR="71974" marT="72000" marB="72000" horzOverflow="overflow">
                    <a:lnL w="3175" cap="flat" cmpd="sng" algn="ctr">
                      <a:solidFill>
                        <a:srgbClr val="63513D"/>
                      </a:solidFill>
                      <a:prstDash val="solid"/>
                      <a:round/>
                      <a:headEnd type="none" w="med" len="med"/>
                      <a:tailEnd type="none" w="med" len="med"/>
                    </a:lnL>
                    <a:lnR w="3175" cap="flat" cmpd="sng" algn="ctr">
                      <a:solidFill>
                        <a:srgbClr val="63513D"/>
                      </a:solidFill>
                      <a:prstDash val="solid"/>
                      <a:round/>
                      <a:headEnd type="none" w="med" len="med"/>
                      <a:tailEnd type="none" w="med" len="med"/>
                    </a:lnR>
                    <a:lnT w="3175" cap="flat" cmpd="sng" algn="ctr">
                      <a:solidFill>
                        <a:srgbClr val="63513D"/>
                      </a:solidFill>
                      <a:prstDash val="solid"/>
                      <a:round/>
                      <a:headEnd type="none" w="med" len="med"/>
                      <a:tailEnd type="none" w="med" len="med"/>
                    </a:lnT>
                    <a:lnB w="3175" cap="flat" cmpd="sng" algn="ctr">
                      <a:solidFill>
                        <a:srgbClr val="63513D"/>
                      </a:solidFill>
                      <a:prstDash val="solid"/>
                      <a:round/>
                      <a:headEnd type="none" w="med" len="med"/>
                      <a:tailEnd type="none" w="med" len="med"/>
                    </a:lnB>
                    <a:lnTlToBr>
                      <a:noFill/>
                    </a:lnTlToBr>
                    <a:lnBlToTr>
                      <a:noFill/>
                    </a:lnBlToTr>
                    <a:noFill/>
                  </a:tcPr>
                </a:tc>
              </a:tr>
              <a:tr h="357360">
                <a:tc>
                  <a:txBody>
                    <a:bodyPr/>
                    <a:lstStyle/>
                    <a:p>
                      <a:pPr marL="0" marR="0" lvl="0" indent="0" algn="l" defTabSz="914400" rtl="0" eaLnBrk="0" fontAlgn="base" latinLnBrk="0" hangingPunct="0">
                        <a:lnSpc>
                          <a:spcPct val="100000"/>
                        </a:lnSpc>
                        <a:spcBef>
                          <a:spcPct val="0"/>
                        </a:spcBef>
                        <a:spcAft>
                          <a:spcPct val="0"/>
                        </a:spcAft>
                        <a:buClrTx/>
                        <a:buSzTx/>
                        <a:buFont typeface="+mj-lt" charset="0"/>
                        <a:buNone/>
                        <a:tabLst/>
                      </a:pPr>
                      <a:r>
                        <a:rPr kumimoji="0" lang="en-US" sz="1400" b="0" i="0" u="none" strike="noStrike" cap="none" normalizeH="0" baseline="0" dirty="0" smtClean="0">
                          <a:ln>
                            <a:noFill/>
                          </a:ln>
                          <a:solidFill>
                            <a:srgbClr val="63513D"/>
                          </a:solidFill>
                          <a:effectLst/>
                          <a:latin typeface="Calibri" pitchFamily="34" charset="0"/>
                          <a:ea typeface="ＭＳ Ｐゴシック" charset="0"/>
                          <a:cs typeface="ＭＳ Ｐゴシック" charset="0"/>
                        </a:rPr>
                        <a:t>Click here to enter Text</a:t>
                      </a:r>
                      <a:endParaRPr kumimoji="0" lang="en-US" sz="1400" b="0" i="0" u="none" strike="noStrike" cap="none" normalizeH="0" baseline="0" dirty="0">
                        <a:ln>
                          <a:noFill/>
                        </a:ln>
                        <a:solidFill>
                          <a:srgbClr val="63513D"/>
                        </a:solidFill>
                        <a:effectLst/>
                        <a:latin typeface="Calibri" pitchFamily="34" charset="0"/>
                        <a:ea typeface="ＭＳ Ｐゴシック" charset="0"/>
                        <a:cs typeface="ＭＳ Ｐゴシック" charset="0"/>
                      </a:endParaRPr>
                    </a:p>
                  </a:txBody>
                  <a:tcPr marL="71974" marR="71974" marT="72000" marB="72000" horzOverflow="overflow">
                    <a:lnL w="3175" cap="flat" cmpd="sng" algn="ctr">
                      <a:solidFill>
                        <a:srgbClr val="63513D"/>
                      </a:solidFill>
                      <a:prstDash val="solid"/>
                      <a:round/>
                      <a:headEnd type="none" w="med" len="med"/>
                      <a:tailEnd type="none" w="med" len="med"/>
                    </a:lnL>
                    <a:lnR w="3175" cap="flat" cmpd="sng" algn="ctr">
                      <a:solidFill>
                        <a:srgbClr val="63513D"/>
                      </a:solidFill>
                      <a:prstDash val="solid"/>
                      <a:round/>
                      <a:headEnd type="none" w="med" len="med"/>
                      <a:tailEnd type="none" w="med" len="med"/>
                    </a:lnR>
                    <a:lnT w="3175" cap="flat" cmpd="sng" algn="ctr">
                      <a:solidFill>
                        <a:srgbClr val="63513D"/>
                      </a:solidFill>
                      <a:prstDash val="solid"/>
                      <a:round/>
                      <a:headEnd type="none" w="med" len="med"/>
                      <a:tailEnd type="none" w="med" len="med"/>
                    </a:lnT>
                    <a:lnB w="3175" cap="flat" cmpd="sng" algn="ctr">
                      <a:solidFill>
                        <a:srgbClr val="63513D"/>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mj-lt" charset="0"/>
                        <a:buNone/>
                        <a:tabLst/>
                      </a:pPr>
                      <a:endParaRPr kumimoji="0" lang="en-US" sz="1400" b="0" i="0" u="none" strike="noStrike" cap="none" normalizeH="0" baseline="0" dirty="0">
                        <a:ln>
                          <a:noFill/>
                        </a:ln>
                        <a:solidFill>
                          <a:srgbClr val="63513D"/>
                        </a:solidFill>
                        <a:effectLst/>
                        <a:latin typeface="Calibri" pitchFamily="34" charset="0"/>
                        <a:ea typeface="ＭＳ Ｐゴシック" charset="0"/>
                        <a:cs typeface="ＭＳ Ｐゴシック" charset="0"/>
                      </a:endParaRPr>
                    </a:p>
                  </a:txBody>
                  <a:tcPr marL="71974" marR="71974" marT="72000" marB="72000" horzOverflow="overflow">
                    <a:lnL w="3175" cap="flat" cmpd="sng" algn="ctr">
                      <a:solidFill>
                        <a:srgbClr val="63513D"/>
                      </a:solidFill>
                      <a:prstDash val="solid"/>
                      <a:round/>
                      <a:headEnd type="none" w="med" len="med"/>
                      <a:tailEnd type="none" w="med" len="med"/>
                    </a:lnL>
                    <a:lnR w="3175" cap="flat" cmpd="sng" algn="ctr">
                      <a:solidFill>
                        <a:srgbClr val="63513D"/>
                      </a:solidFill>
                      <a:prstDash val="solid"/>
                      <a:round/>
                      <a:headEnd type="none" w="med" len="med"/>
                      <a:tailEnd type="none" w="med" len="med"/>
                    </a:lnR>
                    <a:lnT w="3175" cap="flat" cmpd="sng" algn="ctr">
                      <a:solidFill>
                        <a:srgbClr val="63513D"/>
                      </a:solidFill>
                      <a:prstDash val="solid"/>
                      <a:round/>
                      <a:headEnd type="none" w="med" len="med"/>
                      <a:tailEnd type="none" w="med" len="med"/>
                    </a:lnT>
                    <a:lnB w="3175" cap="flat" cmpd="sng" algn="ctr">
                      <a:solidFill>
                        <a:srgbClr val="63513D"/>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mj-lt" charset="0"/>
                        <a:buNone/>
                        <a:tabLst/>
                      </a:pPr>
                      <a:endParaRPr kumimoji="0" lang="en-US" sz="1400" b="0" i="0" u="none" strike="noStrike" cap="none" normalizeH="0" baseline="0" dirty="0">
                        <a:ln>
                          <a:noFill/>
                        </a:ln>
                        <a:solidFill>
                          <a:srgbClr val="63513D"/>
                        </a:solidFill>
                        <a:effectLst/>
                        <a:latin typeface="Calibri" pitchFamily="34" charset="0"/>
                        <a:ea typeface="ＭＳ Ｐゴシック" charset="0"/>
                        <a:cs typeface="ＭＳ Ｐゴシック" charset="0"/>
                      </a:endParaRPr>
                    </a:p>
                  </a:txBody>
                  <a:tcPr marL="71974" marR="71974" marT="72000" marB="72000" horzOverflow="overflow">
                    <a:lnL w="3175" cap="flat" cmpd="sng" algn="ctr">
                      <a:solidFill>
                        <a:srgbClr val="63513D"/>
                      </a:solidFill>
                      <a:prstDash val="solid"/>
                      <a:round/>
                      <a:headEnd type="none" w="med" len="med"/>
                      <a:tailEnd type="none" w="med" len="med"/>
                    </a:lnL>
                    <a:lnR w="3175" cap="flat" cmpd="sng" algn="ctr">
                      <a:solidFill>
                        <a:srgbClr val="63513D"/>
                      </a:solidFill>
                      <a:prstDash val="solid"/>
                      <a:round/>
                      <a:headEnd type="none" w="med" len="med"/>
                      <a:tailEnd type="none" w="med" len="med"/>
                    </a:lnR>
                    <a:lnT w="3175" cap="flat" cmpd="sng" algn="ctr">
                      <a:solidFill>
                        <a:srgbClr val="63513D"/>
                      </a:solidFill>
                      <a:prstDash val="solid"/>
                      <a:round/>
                      <a:headEnd type="none" w="med" len="med"/>
                      <a:tailEnd type="none" w="med" len="med"/>
                    </a:lnT>
                    <a:lnB w="3175" cap="flat" cmpd="sng" algn="ctr">
                      <a:solidFill>
                        <a:srgbClr val="63513D"/>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mj-lt" charset="0"/>
                        <a:buNone/>
                        <a:tabLst/>
                      </a:pPr>
                      <a:endParaRPr kumimoji="0" lang="en-US" sz="1400" b="0" i="0" u="none" strike="noStrike" cap="none" normalizeH="0" baseline="0" dirty="0">
                        <a:ln>
                          <a:noFill/>
                        </a:ln>
                        <a:solidFill>
                          <a:srgbClr val="63513D"/>
                        </a:solidFill>
                        <a:effectLst/>
                        <a:latin typeface="Calibri" pitchFamily="34" charset="0"/>
                        <a:ea typeface="ＭＳ Ｐゴシック" charset="0"/>
                        <a:cs typeface="ＭＳ Ｐゴシック" charset="0"/>
                      </a:endParaRPr>
                    </a:p>
                  </a:txBody>
                  <a:tcPr marL="71974" marR="71974" marT="72000" marB="72000" horzOverflow="overflow">
                    <a:lnL w="3175" cap="flat" cmpd="sng" algn="ctr">
                      <a:solidFill>
                        <a:srgbClr val="63513D"/>
                      </a:solidFill>
                      <a:prstDash val="solid"/>
                      <a:round/>
                      <a:headEnd type="none" w="med" len="med"/>
                      <a:tailEnd type="none" w="med" len="med"/>
                    </a:lnL>
                    <a:lnR w="3175" cap="flat" cmpd="sng" algn="ctr">
                      <a:solidFill>
                        <a:srgbClr val="63513D"/>
                      </a:solidFill>
                      <a:prstDash val="solid"/>
                      <a:round/>
                      <a:headEnd type="none" w="med" len="med"/>
                      <a:tailEnd type="none" w="med" len="med"/>
                    </a:lnR>
                    <a:lnT w="3175" cap="flat" cmpd="sng" algn="ctr">
                      <a:solidFill>
                        <a:srgbClr val="63513D"/>
                      </a:solidFill>
                      <a:prstDash val="solid"/>
                      <a:round/>
                      <a:headEnd type="none" w="med" len="med"/>
                      <a:tailEnd type="none" w="med" len="med"/>
                    </a:lnT>
                    <a:lnB w="3175" cap="flat" cmpd="sng" algn="ctr">
                      <a:solidFill>
                        <a:srgbClr val="63513D"/>
                      </a:solidFill>
                      <a:prstDash val="solid"/>
                      <a:round/>
                      <a:headEnd type="none" w="med" len="med"/>
                      <a:tailEnd type="none" w="med" len="med"/>
                    </a:lnB>
                    <a:lnTlToBr>
                      <a:noFill/>
                    </a:lnTlToBr>
                    <a:lnBlToTr>
                      <a:noFill/>
                    </a:lnBlToTr>
                    <a:noFill/>
                  </a:tcPr>
                </a:tc>
              </a:tr>
            </a:tbl>
          </a:graphicData>
        </a:graphic>
      </p:graphicFrame>
      <p:sp>
        <p:nvSpPr>
          <p:cNvPr id="10" name="Title 9"/>
          <p:cNvSpPr>
            <a:spLocks noGrp="1" noChangeAspect="1"/>
          </p:cNvSpPr>
          <p:nvPr>
            <p:ph type="title"/>
          </p:nvPr>
        </p:nvSpPr>
        <p:spPr>
          <a:xfrm>
            <a:off x="468313" y="431800"/>
            <a:ext cx="8208144" cy="836960"/>
          </a:xfrm>
        </p:spPr>
        <p:txBody>
          <a:bodyPr/>
          <a:lstStyle>
            <a:lvl1pPr>
              <a:defRPr/>
            </a:lvl1pPr>
          </a:lstStyle>
          <a:p>
            <a:r>
              <a:rPr lang="en-US" smtClean="0"/>
              <a:t>Click to edit Master title style</a:t>
            </a:r>
            <a:endParaRPr lang="en-A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amp; Imag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4643438" y="1628775"/>
            <a:ext cx="4032250" cy="4679950"/>
          </a:xfrm>
          <a:prstGeom prst="rect">
            <a:avLst/>
          </a:prstGeom>
          <a:noFill/>
          <a:ln w="9525">
            <a:solidFill>
              <a:srgbClr val="7F7F7F"/>
            </a:solidFill>
            <a:miter lim="800000"/>
            <a:headEnd/>
            <a:tailEnd/>
          </a:ln>
          <a:effectLst>
            <a:outerShdw blurRad="40000" dist="23000" dir="5400000" rotWithShape="0">
              <a:srgbClr val="808080">
                <a:alpha val="34998"/>
              </a:srgbClr>
            </a:outerShdw>
          </a:effectLst>
          <a:extLst>
            <a:ext uri="{909E8E84-426E-40DD-AFC4-6F175D3DCCD1}">
              <a14:hiddenFill xmlns:a14="http://schemas.microsoft.com/office/drawing/2010/main">
                <a:solidFill>
                  <a:srgbClr val="FFFFFF"/>
                </a:solidFill>
              </a14:hiddenFill>
            </a:ext>
          </a:extLst>
        </p:spPr>
        <p:txBody>
          <a:bodyPr anchor="ctr"/>
          <a:lstStyle/>
          <a:p>
            <a:pPr algn="ctr">
              <a:defRPr/>
            </a:pPr>
            <a:endParaRPr lang="en-US" sz="1800">
              <a:solidFill>
                <a:schemeClr val="lt1"/>
              </a:solidFill>
              <a:latin typeface="+mn-lt"/>
              <a:ea typeface="+mn-ea"/>
            </a:endParaRPr>
          </a:p>
        </p:txBody>
      </p:sp>
      <p:sp>
        <p:nvSpPr>
          <p:cNvPr id="5" name="TextBox 4"/>
          <p:cNvSpPr txBox="1">
            <a:spLocks noChangeArrowheads="1"/>
          </p:cNvSpPr>
          <p:nvPr/>
        </p:nvSpPr>
        <p:spPr bwMode="auto">
          <a:xfrm>
            <a:off x="6011863" y="2349500"/>
            <a:ext cx="1230312" cy="368300"/>
          </a:xfrm>
          <a:prstGeom prst="rect">
            <a:avLst/>
          </a:prstGeom>
          <a:noFill/>
          <a:ln>
            <a:noFill/>
          </a:ln>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defRPr/>
            </a:pPr>
            <a:r>
              <a:rPr lang="en-US" sz="1800" smtClean="0"/>
              <a:t>Image area</a:t>
            </a:r>
          </a:p>
        </p:txBody>
      </p:sp>
      <p:sp>
        <p:nvSpPr>
          <p:cNvPr id="10" name="Title Placeholder 1"/>
          <p:cNvSpPr>
            <a:spLocks noGrp="1"/>
          </p:cNvSpPr>
          <p:nvPr>
            <p:ph type="title"/>
          </p:nvPr>
        </p:nvSpPr>
        <p:spPr bwMode="auto">
          <a:xfrm>
            <a:off x="468313" y="431800"/>
            <a:ext cx="8207375" cy="836960"/>
          </a:xfrm>
          <a:prstGeom prst="rect">
            <a:avLst/>
          </a:prstGeom>
          <a:noFill/>
          <a:ln>
            <a:noFill/>
          </a:ln>
          <a:extLst/>
        </p:spPr>
        <p:txBody>
          <a:bodyPr/>
          <a:lstStyle>
            <a:lvl1pPr>
              <a:defRPr/>
            </a:lvl1pPr>
          </a:lstStyle>
          <a:p>
            <a:pPr lvl="0"/>
            <a:r>
              <a:rPr lang="en-US" smtClean="0"/>
              <a:t>Click to edit Master title style</a:t>
            </a:r>
            <a:endParaRPr lang="en-AU" dirty="0"/>
          </a:p>
        </p:txBody>
      </p:sp>
      <p:sp>
        <p:nvSpPr>
          <p:cNvPr id="6" name="Text Placeholder 2"/>
          <p:cNvSpPr>
            <a:spLocks noGrp="1"/>
          </p:cNvSpPr>
          <p:nvPr>
            <p:ph type="body" idx="1"/>
          </p:nvPr>
        </p:nvSpPr>
        <p:spPr bwMode="auto">
          <a:xfrm>
            <a:off x="468313" y="1624995"/>
            <a:ext cx="4031679" cy="4683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68313" y="431800"/>
            <a:ext cx="8208143" cy="836960"/>
          </a:xfrm>
        </p:spPr>
        <p:txBody>
          <a:bodyPr/>
          <a:lstStyle>
            <a:lvl1pPr>
              <a:defRPr/>
            </a:lvl1pPr>
          </a:lstStyle>
          <a:p>
            <a:r>
              <a:rPr lang="en-US" smtClean="0"/>
              <a:t>Click to edit Master title style</a:t>
            </a:r>
            <a:endParaRPr lang="en-A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Divider Slide">
    <p:bg>
      <p:bgPr>
        <a:solidFill>
          <a:srgbClr val="D6D2C4">
            <a:alpha val="50195"/>
          </a:srgbClr>
        </a:solidFill>
        <a:effectLst/>
      </p:bgPr>
    </p:bg>
    <p:spTree>
      <p:nvGrpSpPr>
        <p:cNvPr id="1" name=""/>
        <p:cNvGrpSpPr/>
        <p:nvPr/>
      </p:nvGrpSpPr>
      <p:grpSpPr>
        <a:xfrm>
          <a:off x="0" y="0"/>
          <a:ext cx="0" cy="0"/>
          <a:chOff x="0" y="0"/>
          <a:chExt cx="0" cy="0"/>
        </a:xfrm>
      </p:grpSpPr>
      <p:sp>
        <p:nvSpPr>
          <p:cNvPr id="3" name="Rectangle 2"/>
          <p:cNvSpPr/>
          <p:nvPr/>
        </p:nvSpPr>
        <p:spPr>
          <a:xfrm>
            <a:off x="-6350" y="1639888"/>
            <a:ext cx="288925" cy="1439862"/>
          </a:xfrm>
          <a:prstGeom prst="rect">
            <a:avLst/>
          </a:prstGeom>
          <a:gradFill flip="none" rotWithShape="1">
            <a:gsLst>
              <a:gs pos="20000">
                <a:schemeClr val="accent2"/>
              </a:gs>
              <a:gs pos="0">
                <a:schemeClr val="accent1"/>
              </a:gs>
              <a:gs pos="80000">
                <a:schemeClr val="accent5"/>
              </a:gs>
              <a:gs pos="60000">
                <a:schemeClr val="accent4"/>
              </a:gs>
              <a:gs pos="40000">
                <a:schemeClr val="accent3"/>
              </a:gs>
              <a:gs pos="100000">
                <a:schemeClr val="accent6"/>
              </a:gs>
            </a:gsLst>
            <a:lin ang="5400000" scaled="1"/>
            <a:tileRect/>
          </a:gradFill>
          <a:ln>
            <a:noFill/>
          </a:ln>
        </p:spPr>
        <p:style>
          <a:lnRef idx="2">
            <a:schemeClr val="accent1">
              <a:shade val="50000"/>
            </a:schemeClr>
          </a:lnRef>
          <a:fillRef idx="1001">
            <a:schemeClr val="lt1"/>
          </a:fillRef>
          <a:effectRef idx="0">
            <a:schemeClr val="accent1"/>
          </a:effectRef>
          <a:fontRef idx="minor">
            <a:schemeClr val="lt1"/>
          </a:fontRef>
        </p:style>
        <p:txBody>
          <a:bodyPr anchor="ctr"/>
          <a:lstStyle/>
          <a:p>
            <a:pPr algn="ctr" fontAlgn="auto">
              <a:spcBef>
                <a:spcPts val="0"/>
              </a:spcBef>
              <a:spcAft>
                <a:spcPts val="0"/>
              </a:spcAft>
              <a:defRPr/>
            </a:pPr>
            <a:endParaRPr lang="en-AU" sz="1800"/>
          </a:p>
        </p:txBody>
      </p:sp>
      <p:sp>
        <p:nvSpPr>
          <p:cNvPr id="6" name="Text Placeholder 2"/>
          <p:cNvSpPr>
            <a:spLocks noGrp="1"/>
          </p:cNvSpPr>
          <p:nvPr>
            <p:ph type="body" idx="1"/>
          </p:nvPr>
        </p:nvSpPr>
        <p:spPr>
          <a:xfrm>
            <a:off x="468312" y="1639888"/>
            <a:ext cx="8208143" cy="1440000"/>
          </a:xfrm>
        </p:spPr>
        <p:txBody>
          <a:bodyPr/>
          <a:lstStyle>
            <a:lvl1pPr marL="0" marR="0" indent="0" algn="l" defTabSz="914400" rtl="0" eaLnBrk="1" fontAlgn="auto" latinLnBrk="0" hangingPunct="1">
              <a:lnSpc>
                <a:spcPts val="4000"/>
              </a:lnSpc>
              <a:spcBef>
                <a:spcPts val="0"/>
              </a:spcBef>
              <a:spcAft>
                <a:spcPts val="0"/>
              </a:spcAft>
              <a:buClrTx/>
              <a:buSzTx/>
              <a:buFontTx/>
              <a:buNone/>
              <a:tabLst/>
              <a:defRPr lang="en-AU" sz="2400" baseline="0" dirty="0" smtClean="0"/>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68313" y="431800"/>
            <a:ext cx="8207375" cy="83661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AU" altLang="en-US" smtClean="0"/>
              <a:t>Click here to enter Heading text</a:t>
            </a:r>
          </a:p>
        </p:txBody>
      </p:sp>
      <p:sp>
        <p:nvSpPr>
          <p:cNvPr id="1027" name="Text Placeholder 2"/>
          <p:cNvSpPr>
            <a:spLocks noGrp="1"/>
          </p:cNvSpPr>
          <p:nvPr>
            <p:ph type="body" idx="1"/>
          </p:nvPr>
        </p:nvSpPr>
        <p:spPr bwMode="auto">
          <a:xfrm>
            <a:off x="468313" y="1628775"/>
            <a:ext cx="8207375" cy="46799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altLang="en-US" smtClean="0"/>
              <a:t>Click here to enter Body text</a:t>
            </a:r>
          </a:p>
          <a:p>
            <a:pPr lvl="1"/>
            <a:r>
              <a:rPr lang="en-US" altLang="en-US" smtClean="0"/>
              <a:t>Click here to enter Bullets level 1</a:t>
            </a:r>
          </a:p>
          <a:p>
            <a:pPr lvl="2"/>
            <a:r>
              <a:rPr lang="en-US" altLang="en-US" smtClean="0"/>
              <a:t>Click here to enter Bullets level 2</a:t>
            </a:r>
          </a:p>
          <a:p>
            <a:pPr lvl="3"/>
            <a:r>
              <a:rPr lang="en-US" altLang="en-US" smtClean="0"/>
              <a:t>Click here to enter Bullet level 3</a:t>
            </a:r>
          </a:p>
          <a:p>
            <a:pPr lvl="0"/>
            <a:r>
              <a:rPr lang="en-US" altLang="en-US" smtClean="0"/>
              <a:t>Click here to enter Body text</a:t>
            </a:r>
          </a:p>
        </p:txBody>
      </p:sp>
      <p:sp>
        <p:nvSpPr>
          <p:cNvPr id="10" name="Rectangle 9"/>
          <p:cNvSpPr/>
          <p:nvPr/>
        </p:nvSpPr>
        <p:spPr>
          <a:xfrm>
            <a:off x="468313" y="6480175"/>
            <a:ext cx="8207375" cy="46038"/>
          </a:xfrm>
          <a:prstGeom prst="rect">
            <a:avLst/>
          </a:prstGeom>
          <a:gradFill flip="none" rotWithShape="1">
            <a:gsLst>
              <a:gs pos="20000">
                <a:schemeClr val="accent2"/>
              </a:gs>
              <a:gs pos="0">
                <a:schemeClr val="accent1"/>
              </a:gs>
              <a:gs pos="80000">
                <a:schemeClr val="accent5"/>
              </a:gs>
              <a:gs pos="60000">
                <a:schemeClr val="accent4"/>
              </a:gs>
              <a:gs pos="40000">
                <a:schemeClr val="accent3"/>
              </a:gs>
              <a:gs pos="100000">
                <a:schemeClr val="accent6"/>
              </a:gs>
            </a:gsLst>
            <a:lin ang="0" scaled="1"/>
            <a:tileRect/>
          </a:gradFill>
          <a:ln>
            <a:noFill/>
          </a:ln>
        </p:spPr>
        <p:style>
          <a:lnRef idx="2">
            <a:schemeClr val="accent1">
              <a:shade val="50000"/>
            </a:schemeClr>
          </a:lnRef>
          <a:fillRef idx="1001">
            <a:schemeClr val="lt1"/>
          </a:fillRef>
          <a:effectRef idx="0">
            <a:schemeClr val="accent1"/>
          </a:effectRef>
          <a:fontRef idx="minor">
            <a:schemeClr val="lt1"/>
          </a:fontRef>
        </p:style>
        <p:txBody>
          <a:bodyPr anchor="ctr"/>
          <a:lstStyle/>
          <a:p>
            <a:pPr algn="ctr" fontAlgn="auto">
              <a:spcBef>
                <a:spcPts val="0"/>
              </a:spcBef>
              <a:spcAft>
                <a:spcPts val="0"/>
              </a:spcAft>
              <a:defRPr/>
            </a:pPr>
            <a:endParaRPr lang="en-AU" sz="1800"/>
          </a:p>
        </p:txBody>
      </p:sp>
      <p:sp>
        <p:nvSpPr>
          <p:cNvPr id="11" name="Slide Number Placeholder 5"/>
          <p:cNvSpPr txBox="1">
            <a:spLocks/>
          </p:cNvSpPr>
          <p:nvPr/>
        </p:nvSpPr>
        <p:spPr>
          <a:xfrm>
            <a:off x="7885113" y="6480175"/>
            <a:ext cx="790575" cy="365125"/>
          </a:xfrm>
          <a:prstGeom prst="rect">
            <a:avLst/>
          </a:prstGeom>
        </p:spPr>
        <p:txBody>
          <a:bodyPr lIns="0" tIns="54000" rIns="0" bIns="0"/>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algn="r" eaLnBrk="1" hangingPunct="1">
              <a:defRPr/>
            </a:pPr>
            <a:fld id="{D6D34B8C-12E9-4031-9E02-370CE64C72A9}" type="slidenum">
              <a:rPr lang="en-AU" altLang="en-US" sz="1000" smtClean="0">
                <a:solidFill>
                  <a:srgbClr val="7F7F7F"/>
                </a:solidFill>
                <a:cs typeface="Arial" pitchFamily="34" charset="0"/>
              </a:rPr>
              <a:pPr algn="r" eaLnBrk="1" hangingPunct="1">
                <a:defRPr/>
              </a:pPr>
              <a:t>‹#›</a:t>
            </a:fld>
            <a:endParaRPr lang="en-AU" altLang="en-US" sz="1000" smtClean="0">
              <a:solidFill>
                <a:srgbClr val="7F7F7F"/>
              </a:solidFill>
              <a:cs typeface="Arial" pitchFamily="34" charset="0"/>
            </a:endParaRPr>
          </a:p>
        </p:txBody>
      </p:sp>
      <p:sp>
        <p:nvSpPr>
          <p:cNvPr id="12" name="Text Placeholder 16"/>
          <p:cNvSpPr txBox="1">
            <a:spLocks/>
          </p:cNvSpPr>
          <p:nvPr/>
        </p:nvSpPr>
        <p:spPr>
          <a:xfrm>
            <a:off x="468313" y="6480175"/>
            <a:ext cx="7380287" cy="365125"/>
          </a:xfrm>
          <a:prstGeom prst="rect">
            <a:avLst/>
          </a:prstGeom>
        </p:spPr>
        <p:txBody>
          <a:bodyPr lIns="0" tIns="54000" rIns="0" bIns="0"/>
          <a:lstStyle>
            <a:lvl1pPr marL="342900" indent="-342900" algn="l" rtl="0" eaLnBrk="0" fontAlgn="base" hangingPunct="0">
              <a:spcBef>
                <a:spcPts val="600"/>
              </a:spcBef>
              <a:spcAft>
                <a:spcPts val="600"/>
              </a:spcAft>
              <a:buClr>
                <a:schemeClr val="accent2"/>
              </a:buClr>
              <a:defRPr lang="en-AU" sz="1000" kern="1200" dirty="0" smtClean="0">
                <a:solidFill>
                  <a:schemeClr val="bg1">
                    <a:lumMod val="50000"/>
                  </a:schemeClr>
                </a:solidFill>
                <a:latin typeface="Arial" pitchFamily="34" charset="0"/>
                <a:ea typeface="MS PGothic" pitchFamily="34" charset="-128"/>
                <a:cs typeface="Arial" pitchFamily="34" charset="0"/>
              </a:defRPr>
            </a:lvl1pPr>
            <a:lvl2pPr marL="341313" indent="-341313" algn="l" rtl="0" eaLnBrk="0" fontAlgn="base" hangingPunct="0">
              <a:spcBef>
                <a:spcPts val="600"/>
              </a:spcBef>
              <a:spcAft>
                <a:spcPts val="600"/>
              </a:spcAft>
              <a:buClr>
                <a:schemeClr val="accent2"/>
              </a:buClr>
              <a:buFont typeface="Wingdings" pitchFamily="2" charset="2"/>
              <a:buChar char="§"/>
              <a:defRPr lang="en-US" kern="1200" dirty="0">
                <a:solidFill>
                  <a:srgbClr val="63513D"/>
                </a:solidFill>
                <a:latin typeface="Arial" pitchFamily="34" charset="0"/>
                <a:ea typeface="Arial" charset="0"/>
                <a:cs typeface="Arial" pitchFamily="34" charset="0"/>
              </a:defRPr>
            </a:lvl2pPr>
            <a:lvl3pPr marL="863600" indent="-323850" algn="l" rtl="0" eaLnBrk="0" fontAlgn="base" hangingPunct="0">
              <a:spcBef>
                <a:spcPts val="600"/>
              </a:spcBef>
              <a:spcAft>
                <a:spcPts val="600"/>
              </a:spcAft>
              <a:buClr>
                <a:schemeClr val="accent2"/>
              </a:buClr>
              <a:buFont typeface="Arial" pitchFamily="34" charset="0"/>
              <a:buChar char="̶"/>
              <a:defRPr kern="1200">
                <a:solidFill>
                  <a:srgbClr val="63513D"/>
                </a:solidFill>
                <a:latin typeface="Arial"/>
                <a:ea typeface="Arial" charset="0"/>
                <a:cs typeface="Arial"/>
              </a:defRPr>
            </a:lvl3pPr>
            <a:lvl4pPr marL="1281113" indent="-412750" algn="l" rtl="0" eaLnBrk="0" fontAlgn="base" hangingPunct="0">
              <a:spcBef>
                <a:spcPts val="600"/>
              </a:spcBef>
              <a:spcAft>
                <a:spcPct val="0"/>
              </a:spcAft>
              <a:buClr>
                <a:srgbClr val="AB2328"/>
              </a:buClr>
              <a:buFont typeface="Courier New" pitchFamily="49" charset="0"/>
              <a:buChar char="o"/>
              <a:defRPr kern="1200">
                <a:solidFill>
                  <a:srgbClr val="63513D"/>
                </a:solidFill>
                <a:latin typeface="Arial"/>
                <a:ea typeface="Arial" charset="0"/>
                <a:cs typeface="Arial"/>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Arial" charset="0"/>
                <a:cs typeface="Arial"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defRPr/>
            </a:pPr>
            <a:r>
              <a:rPr lang="en-US">
                <a:latin typeface="Calibri" pitchFamily="34" charset="0"/>
              </a:rPr>
              <a:t>La Trobe University</a:t>
            </a:r>
          </a:p>
        </p:txBody>
      </p:sp>
    </p:spTree>
  </p:cSld>
  <p:clrMap bg1="lt1" tx1="dk1" bg2="lt2" tx2="dk2" accent1="accent1" accent2="accent2" accent3="accent3" accent4="accent4" accent5="accent5" accent6="accent6" hlink="hlink" folHlink="folHlink"/>
  <p:sldLayoutIdLst>
    <p:sldLayoutId id="2147484142" r:id="rId1"/>
    <p:sldLayoutId id="2147484143" r:id="rId2"/>
    <p:sldLayoutId id="2147484138" r:id="rId3"/>
    <p:sldLayoutId id="2147484139" r:id="rId4"/>
    <p:sldLayoutId id="2147484140" r:id="rId5"/>
    <p:sldLayoutId id="2147484144" r:id="rId6"/>
    <p:sldLayoutId id="2147484145" r:id="rId7"/>
    <p:sldLayoutId id="2147484141" r:id="rId8"/>
    <p:sldLayoutId id="2147484146" r:id="rId9"/>
    <p:sldLayoutId id="2147484147" r:id="rId10"/>
  </p:sldLayoutIdLst>
  <p:timing>
    <p:tnLst>
      <p:par>
        <p:cTn id="1" dur="indefinite" restart="never" nodeType="tmRoot"/>
      </p:par>
    </p:tnLst>
  </p:timing>
  <p:txStyles>
    <p:titleStyle>
      <a:lvl1pPr algn="l" rtl="0" eaLnBrk="0" fontAlgn="base" hangingPunct="0">
        <a:spcBef>
          <a:spcPct val="0"/>
        </a:spcBef>
        <a:spcAft>
          <a:spcPct val="0"/>
        </a:spcAft>
        <a:defRPr sz="2400" kern="1200">
          <a:solidFill>
            <a:srgbClr val="AB2328"/>
          </a:solidFill>
          <a:latin typeface="Calibri" pitchFamily="34" charset="0"/>
          <a:ea typeface="MS PGothic" pitchFamily="34" charset="-128"/>
          <a:cs typeface="Arial" pitchFamily="34" charset="0"/>
        </a:defRPr>
      </a:lvl1pPr>
      <a:lvl2pPr algn="l" rtl="0" eaLnBrk="0" fontAlgn="base" hangingPunct="0">
        <a:spcBef>
          <a:spcPct val="0"/>
        </a:spcBef>
        <a:spcAft>
          <a:spcPct val="0"/>
        </a:spcAft>
        <a:defRPr sz="2400">
          <a:solidFill>
            <a:srgbClr val="AB2328"/>
          </a:solidFill>
          <a:latin typeface="Calibri" pitchFamily="34" charset="0"/>
          <a:ea typeface="MS PGothic" pitchFamily="34" charset="-128"/>
          <a:cs typeface="Arial" charset="0"/>
        </a:defRPr>
      </a:lvl2pPr>
      <a:lvl3pPr algn="l" rtl="0" eaLnBrk="0" fontAlgn="base" hangingPunct="0">
        <a:spcBef>
          <a:spcPct val="0"/>
        </a:spcBef>
        <a:spcAft>
          <a:spcPct val="0"/>
        </a:spcAft>
        <a:defRPr sz="2400">
          <a:solidFill>
            <a:srgbClr val="AB2328"/>
          </a:solidFill>
          <a:latin typeface="Calibri" pitchFamily="34" charset="0"/>
          <a:ea typeface="MS PGothic" pitchFamily="34" charset="-128"/>
          <a:cs typeface="Arial" charset="0"/>
        </a:defRPr>
      </a:lvl3pPr>
      <a:lvl4pPr algn="l" rtl="0" eaLnBrk="0" fontAlgn="base" hangingPunct="0">
        <a:spcBef>
          <a:spcPct val="0"/>
        </a:spcBef>
        <a:spcAft>
          <a:spcPct val="0"/>
        </a:spcAft>
        <a:defRPr sz="2400">
          <a:solidFill>
            <a:srgbClr val="AB2328"/>
          </a:solidFill>
          <a:latin typeface="Calibri" pitchFamily="34" charset="0"/>
          <a:ea typeface="MS PGothic" pitchFamily="34" charset="-128"/>
          <a:cs typeface="Arial" charset="0"/>
        </a:defRPr>
      </a:lvl4pPr>
      <a:lvl5pPr algn="l" rtl="0" eaLnBrk="0" fontAlgn="base" hangingPunct="0">
        <a:spcBef>
          <a:spcPct val="0"/>
        </a:spcBef>
        <a:spcAft>
          <a:spcPct val="0"/>
        </a:spcAft>
        <a:defRPr sz="2400">
          <a:solidFill>
            <a:srgbClr val="AB2328"/>
          </a:solidFill>
          <a:latin typeface="Calibri" pitchFamily="34" charset="0"/>
          <a:ea typeface="MS PGothic" pitchFamily="34" charset="-128"/>
          <a:cs typeface="Arial" charset="0"/>
        </a:defRPr>
      </a:lvl5pPr>
      <a:lvl6pPr marL="457200" algn="l" rtl="0" eaLnBrk="1" fontAlgn="base" hangingPunct="1">
        <a:spcBef>
          <a:spcPct val="0"/>
        </a:spcBef>
        <a:spcAft>
          <a:spcPct val="0"/>
        </a:spcAft>
        <a:defRPr sz="2400">
          <a:solidFill>
            <a:srgbClr val="AB2328"/>
          </a:solidFill>
          <a:latin typeface="Arial" charset="0"/>
          <a:cs typeface="Arial" charset="0"/>
        </a:defRPr>
      </a:lvl6pPr>
      <a:lvl7pPr marL="914400" algn="l" rtl="0" eaLnBrk="1" fontAlgn="base" hangingPunct="1">
        <a:spcBef>
          <a:spcPct val="0"/>
        </a:spcBef>
        <a:spcAft>
          <a:spcPct val="0"/>
        </a:spcAft>
        <a:defRPr sz="2400">
          <a:solidFill>
            <a:srgbClr val="AB2328"/>
          </a:solidFill>
          <a:latin typeface="Arial" charset="0"/>
          <a:cs typeface="Arial" charset="0"/>
        </a:defRPr>
      </a:lvl7pPr>
      <a:lvl8pPr marL="1371600" algn="l" rtl="0" eaLnBrk="1" fontAlgn="base" hangingPunct="1">
        <a:spcBef>
          <a:spcPct val="0"/>
        </a:spcBef>
        <a:spcAft>
          <a:spcPct val="0"/>
        </a:spcAft>
        <a:defRPr sz="2400">
          <a:solidFill>
            <a:srgbClr val="AB2328"/>
          </a:solidFill>
          <a:latin typeface="Arial" charset="0"/>
          <a:cs typeface="Arial" charset="0"/>
        </a:defRPr>
      </a:lvl8pPr>
      <a:lvl9pPr marL="1828800" algn="l" rtl="0" eaLnBrk="1" fontAlgn="base" hangingPunct="1">
        <a:spcBef>
          <a:spcPct val="0"/>
        </a:spcBef>
        <a:spcAft>
          <a:spcPct val="0"/>
        </a:spcAft>
        <a:defRPr sz="2400">
          <a:solidFill>
            <a:srgbClr val="AB2328"/>
          </a:solidFill>
          <a:latin typeface="Arial" charset="0"/>
          <a:cs typeface="Arial" charset="0"/>
        </a:defRPr>
      </a:lvl9pPr>
    </p:titleStyle>
    <p:bodyStyle>
      <a:lvl1pPr marL="342900" indent="-342900" algn="l" rtl="0" eaLnBrk="0" fontAlgn="base" hangingPunct="0">
        <a:spcBef>
          <a:spcPts val="600"/>
        </a:spcBef>
        <a:spcAft>
          <a:spcPts val="600"/>
        </a:spcAft>
        <a:buClr>
          <a:schemeClr val="accent2"/>
        </a:buClr>
        <a:defRPr lang="en-US" kern="1200">
          <a:solidFill>
            <a:srgbClr val="63513D"/>
          </a:solidFill>
          <a:latin typeface="Calibri" pitchFamily="34" charset="0"/>
          <a:ea typeface="MS PGothic" pitchFamily="34" charset="-128"/>
          <a:cs typeface="Arial" pitchFamily="34" charset="0"/>
        </a:defRPr>
      </a:lvl1pPr>
      <a:lvl2pPr marL="285750" indent="-285750" algn="l" rtl="0" eaLnBrk="0" fontAlgn="base" hangingPunct="0">
        <a:spcBef>
          <a:spcPts val="600"/>
        </a:spcBef>
        <a:spcAft>
          <a:spcPts val="600"/>
        </a:spcAft>
        <a:buClr>
          <a:schemeClr val="accent2"/>
        </a:buClr>
        <a:buFont typeface="Wingdings" pitchFamily="2" charset="2"/>
        <a:buChar char="§"/>
        <a:defRPr lang="en-US" kern="1200" dirty="0">
          <a:solidFill>
            <a:srgbClr val="63513D"/>
          </a:solidFill>
          <a:latin typeface="Calibri" pitchFamily="34" charset="0"/>
          <a:ea typeface="Arial" charset="0"/>
          <a:cs typeface="Arial" pitchFamily="34" charset="0"/>
        </a:defRPr>
      </a:lvl2pPr>
      <a:lvl3pPr marL="863600" indent="-323850" algn="l" rtl="0" eaLnBrk="0" fontAlgn="base" hangingPunct="0">
        <a:spcBef>
          <a:spcPts val="600"/>
        </a:spcBef>
        <a:spcAft>
          <a:spcPts val="600"/>
        </a:spcAft>
        <a:buClr>
          <a:schemeClr val="accent2"/>
        </a:buClr>
        <a:buFont typeface="Arial" pitchFamily="34" charset="0"/>
        <a:buChar char="̶"/>
        <a:defRPr kern="1200">
          <a:solidFill>
            <a:srgbClr val="63513D"/>
          </a:solidFill>
          <a:latin typeface="Calibri" pitchFamily="34" charset="0"/>
          <a:ea typeface="Arial" charset="0"/>
          <a:cs typeface="Arial"/>
        </a:defRPr>
      </a:lvl3pPr>
      <a:lvl4pPr marL="1281113" indent="-412750" algn="l" rtl="0" eaLnBrk="0" fontAlgn="base" hangingPunct="0">
        <a:spcBef>
          <a:spcPts val="600"/>
        </a:spcBef>
        <a:spcAft>
          <a:spcPct val="0"/>
        </a:spcAft>
        <a:buClr>
          <a:srgbClr val="AB2328"/>
        </a:buClr>
        <a:buFont typeface="Courier New" pitchFamily="49" charset="0"/>
        <a:buChar char="o"/>
        <a:defRPr kern="1200">
          <a:solidFill>
            <a:srgbClr val="63513D"/>
          </a:solidFill>
          <a:latin typeface="Calibri" pitchFamily="34" charset="0"/>
          <a:ea typeface="Arial" charset="0"/>
          <a:cs typeface="Arial"/>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Arial" charset="0"/>
          <a:cs typeface="Arial"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hyperlink" Target="http://youtu.be/A_y3jiP6YtY" TargetMode="Externa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hyperlink" Target="http://youtu.be/-9lZb75WJyE" TargetMode="Externa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Placeholder 7"/>
          <p:cNvSpPr>
            <a:spLocks noGrp="1"/>
          </p:cNvSpPr>
          <p:nvPr>
            <p:ph type="body" sz="quarter" idx="10"/>
          </p:nvPr>
        </p:nvSpPr>
        <p:spPr>
          <a:xfrm>
            <a:off x="2962275" y="3462338"/>
            <a:ext cx="6181725" cy="2520950"/>
          </a:xfrm>
        </p:spPr>
        <p:txBody>
          <a:bodyPr/>
          <a:lstStyle/>
          <a:p>
            <a:pPr fontAlgn="base">
              <a:spcBef>
                <a:spcPct val="0"/>
              </a:spcBef>
              <a:spcAft>
                <a:spcPct val="0"/>
              </a:spcAft>
            </a:pPr>
            <a:r>
              <a:rPr lang="en-AU" altLang="en-US" smtClean="0"/>
              <a:t>Working with Nominated Persons, families and carers under the Mental Health Act 2014</a:t>
            </a:r>
          </a:p>
          <a:p>
            <a:pPr fontAlgn="base">
              <a:spcBef>
                <a:spcPct val="0"/>
              </a:spcBef>
              <a:spcAft>
                <a:spcPct val="0"/>
              </a:spcAft>
            </a:pPr>
            <a:endParaRPr lang="en-AU" altLang="en-US" smtClean="0"/>
          </a:p>
          <a:p>
            <a:pPr fontAlgn="base">
              <a:spcBef>
                <a:spcPct val="0"/>
              </a:spcBef>
              <a:spcAft>
                <a:spcPct val="0"/>
              </a:spcAft>
            </a:pPr>
            <a:r>
              <a:rPr lang="en-AU" altLang="en-US" smtClean="0"/>
              <a:t>Presented by the Bouverie Centre</a:t>
            </a:r>
          </a:p>
          <a:p>
            <a:pPr fontAlgn="base">
              <a:spcBef>
                <a:spcPct val="0"/>
              </a:spcBef>
              <a:spcAft>
                <a:spcPct val="0"/>
              </a:spcAft>
            </a:pPr>
            <a:endParaRPr lang="en-AU" altLang="en-US" smtClean="0"/>
          </a:p>
          <a:p>
            <a:pPr fontAlgn="base">
              <a:spcBef>
                <a:spcPct val="0"/>
              </a:spcBef>
              <a:spcAft>
                <a:spcPct val="0"/>
              </a:spcAft>
            </a:pPr>
            <a:r>
              <a:rPr lang="en-AU" altLang="en-US" smtClean="0"/>
              <a:t>June 2014</a:t>
            </a:r>
          </a:p>
        </p:txBody>
      </p:sp>
      <p:pic>
        <p:nvPicPr>
          <p:cNvPr id="8195" name="Picture 6" descr="https://unite.latrobe.edu.au/sites/hs/bc/Logo/Bouverie%20High%20Res%20transparent.png"/>
          <p:cNvPicPr>
            <a:picLocks noChangeAspect="1" noChangeArrowheads="1"/>
          </p:cNvPicPr>
          <p:nvPr/>
        </p:nvPicPr>
        <p:blipFill>
          <a:blip r:embed="rId2" cstate="print"/>
          <a:srcRect/>
          <a:stretch>
            <a:fillRect/>
          </a:stretch>
        </p:blipFill>
        <p:spPr bwMode="auto">
          <a:xfrm>
            <a:off x="6588125" y="333375"/>
            <a:ext cx="2103438" cy="1092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468313" y="431800"/>
            <a:ext cx="8207375" cy="836613"/>
          </a:xfrm>
        </p:spPr>
        <p:txBody>
          <a:bodyPr/>
          <a:lstStyle/>
          <a:p>
            <a:r>
              <a:rPr lang="en-AU" altLang="en-US" b="1" smtClean="0"/>
              <a:t>Establishing phase: </a:t>
            </a:r>
            <a:br>
              <a:rPr lang="en-AU" altLang="en-US" b="1" smtClean="0"/>
            </a:br>
            <a:r>
              <a:rPr lang="en-AU" altLang="en-US" b="1" smtClean="0"/>
              <a:t>steps in the process</a:t>
            </a:r>
            <a:r>
              <a:rPr lang="en-AU" altLang="en-US" smtClean="0"/>
              <a:t/>
            </a:r>
            <a:br>
              <a:rPr lang="en-AU" altLang="en-US" smtClean="0"/>
            </a:br>
            <a:endParaRPr lang="en-AU" altLang="en-US" smtClean="0"/>
          </a:p>
        </p:txBody>
      </p:sp>
      <p:sp>
        <p:nvSpPr>
          <p:cNvPr id="19459" name="Text Placeholder 2"/>
          <p:cNvSpPr>
            <a:spLocks noGrp="1"/>
          </p:cNvSpPr>
          <p:nvPr>
            <p:ph type="body" idx="1"/>
          </p:nvPr>
        </p:nvSpPr>
        <p:spPr>
          <a:xfrm>
            <a:off x="468313" y="1625600"/>
            <a:ext cx="8207375" cy="4525963"/>
          </a:xfrm>
          <a:extLst/>
        </p:spPr>
        <p:txBody>
          <a:bodyPr/>
          <a:lstStyle/>
          <a:p>
            <a:pPr>
              <a:buFontTx/>
              <a:buChar char="•"/>
              <a:defRPr/>
            </a:pPr>
            <a:r>
              <a:rPr lang="en-AU" altLang="en-US" dirty="0" smtClean="0"/>
              <a:t>Exploring options for the consumer to have their treatment preferences represented when they are receiving compulsory treatment</a:t>
            </a:r>
          </a:p>
          <a:p>
            <a:pPr>
              <a:buFontTx/>
              <a:buChar char="•"/>
              <a:defRPr/>
            </a:pPr>
            <a:r>
              <a:rPr lang="en-AU" altLang="en-US" dirty="0" smtClean="0"/>
              <a:t>Determining existing supports including whether the consumer has a carer and if a NP is desired</a:t>
            </a:r>
          </a:p>
          <a:p>
            <a:pPr>
              <a:buFontTx/>
              <a:buChar char="•"/>
              <a:defRPr/>
            </a:pPr>
            <a:r>
              <a:rPr lang="en-AU" altLang="en-US" dirty="0" smtClean="0"/>
              <a:t>Choosing a NP or a person to be identified as a carer</a:t>
            </a:r>
          </a:p>
          <a:p>
            <a:pPr>
              <a:buFontTx/>
              <a:buChar char="•"/>
              <a:defRPr/>
            </a:pPr>
            <a:r>
              <a:rPr lang="en-AU" altLang="en-US" dirty="0" smtClean="0"/>
              <a:t>If desired by the consumer, making contact or meeting with the proposed NP</a:t>
            </a:r>
          </a:p>
          <a:p>
            <a:pPr>
              <a:buFontTx/>
              <a:buChar char="•"/>
              <a:defRPr/>
            </a:pPr>
            <a:r>
              <a:rPr lang="en-AU" altLang="en-US" dirty="0" smtClean="0"/>
              <a:t>Appointing a NP</a:t>
            </a:r>
          </a:p>
          <a:p>
            <a:pPr marL="0" indent="0">
              <a:defRPr/>
            </a:pPr>
            <a:r>
              <a:rPr lang="en-AU" altLang="en-US" dirty="0" smtClean="0"/>
              <a:t>It may also include:</a:t>
            </a:r>
          </a:p>
          <a:p>
            <a:pPr>
              <a:buFontTx/>
              <a:buChar char="•"/>
              <a:defRPr/>
            </a:pPr>
            <a:r>
              <a:rPr lang="en-AU" altLang="en-US" dirty="0" smtClean="0"/>
              <a:t>Revoking a nomination</a:t>
            </a:r>
          </a:p>
          <a:p>
            <a:pPr>
              <a:buFontTx/>
              <a:buChar char="•"/>
              <a:defRPr/>
            </a:pPr>
            <a:r>
              <a:rPr lang="en-AU" altLang="en-US" dirty="0" smtClean="0"/>
              <a:t>Declining to act as a NP</a:t>
            </a:r>
          </a:p>
          <a:p>
            <a:pPr>
              <a:defRPr/>
            </a:pPr>
            <a:endParaRPr lang="en-AU" altLang="en-US"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68313" y="431800"/>
            <a:ext cx="8207375" cy="836613"/>
          </a:xfrm>
        </p:spPr>
        <p:txBody>
          <a:bodyPr/>
          <a:lstStyle/>
          <a:p>
            <a:r>
              <a:rPr lang="en-AU" altLang="en-US" b="1" smtClean="0"/>
              <a:t>Establishing phase:</a:t>
            </a:r>
            <a:br>
              <a:rPr lang="en-AU" altLang="en-US" b="1" smtClean="0"/>
            </a:br>
            <a:r>
              <a:rPr lang="en-AU" altLang="en-US" b="1" smtClean="0"/>
              <a:t>Clinician Pathway</a:t>
            </a:r>
            <a:endParaRPr lang="en-AU" altLang="en-US" smtClean="0"/>
          </a:p>
        </p:txBody>
      </p:sp>
      <p:sp>
        <p:nvSpPr>
          <p:cNvPr id="10" name="Text Box 1"/>
          <p:cNvSpPr txBox="1">
            <a:spLocks noChangeArrowheads="1"/>
          </p:cNvSpPr>
          <p:nvPr/>
        </p:nvSpPr>
        <p:spPr bwMode="auto">
          <a:xfrm>
            <a:off x="6515100" y="1438275"/>
            <a:ext cx="2057400" cy="527050"/>
          </a:xfrm>
          <a:prstGeom prst="rect">
            <a:avLst/>
          </a:prstGeom>
          <a:ln>
            <a:headEnd/>
            <a:tailEnd/>
          </a:ln>
        </p:spPr>
        <p:style>
          <a:lnRef idx="2">
            <a:schemeClr val="dk1"/>
          </a:lnRef>
          <a:fillRef idx="1">
            <a:schemeClr val="lt1"/>
          </a:fillRef>
          <a:effectRef idx="0">
            <a:schemeClr val="dk1"/>
          </a:effectRef>
          <a:fontRef idx="minor">
            <a:schemeClr val="dk1"/>
          </a:fontRef>
        </p:style>
        <p:txBody>
          <a:bodyPr anchor="ctr" upright="1"/>
          <a:lstStyle/>
          <a:p>
            <a:pPr>
              <a:lnSpc>
                <a:spcPct val="115000"/>
              </a:lnSpc>
              <a:spcAft>
                <a:spcPts val="0"/>
              </a:spcAft>
              <a:defRPr/>
            </a:pPr>
            <a:r>
              <a:rPr lang="en-AU" sz="1100" dirty="0">
                <a:latin typeface="Calibri" panose="020F0502020204030204" pitchFamily="34" charset="0"/>
                <a:ea typeface="Calibri"/>
                <a:cs typeface="Times New Roman"/>
              </a:rPr>
              <a:t>- Follow Practice Tips for Enabling Phase</a:t>
            </a:r>
          </a:p>
        </p:txBody>
      </p:sp>
      <p:sp>
        <p:nvSpPr>
          <p:cNvPr id="11" name="Text Box 7"/>
          <p:cNvSpPr txBox="1">
            <a:spLocks/>
          </p:cNvSpPr>
          <p:nvPr/>
        </p:nvSpPr>
        <p:spPr>
          <a:xfrm>
            <a:off x="474663" y="1382713"/>
            <a:ext cx="4176712" cy="865187"/>
          </a:xfrm>
          <a:prstGeom prst="rect">
            <a:avLst/>
          </a:prstGeom>
          <a:ln/>
        </p:spPr>
        <p:style>
          <a:lnRef idx="2">
            <a:schemeClr val="dk1"/>
          </a:lnRef>
          <a:fillRef idx="1">
            <a:schemeClr val="lt1"/>
          </a:fillRef>
          <a:effectRef idx="0">
            <a:schemeClr val="dk1"/>
          </a:effectRef>
          <a:fontRef idx="minor">
            <a:schemeClr val="dk1"/>
          </a:fontRef>
        </p:style>
        <p:txBody>
          <a:bodyPr anchor="ctr"/>
          <a:lstStyle/>
          <a:p>
            <a:pPr>
              <a:lnSpc>
                <a:spcPct val="115000"/>
              </a:lnSpc>
              <a:spcAft>
                <a:spcPts val="0"/>
              </a:spcAft>
              <a:defRPr/>
            </a:pPr>
            <a:r>
              <a:rPr lang="en-AU" sz="1100" dirty="0">
                <a:latin typeface="Calibri" panose="020F0502020204030204" pitchFamily="34" charset="0"/>
                <a:ea typeface="Calibri"/>
                <a:cs typeface="HelveticaNeueLT-Light"/>
              </a:rPr>
              <a:t>- Explore consumer understanding of NP.</a:t>
            </a:r>
            <a:endParaRPr lang="en-AU" sz="1100" dirty="0">
              <a:latin typeface="Calibri" panose="020F0502020204030204" pitchFamily="34" charset="0"/>
              <a:ea typeface="Calibri"/>
              <a:cs typeface="Times New Roman"/>
            </a:endParaRPr>
          </a:p>
          <a:p>
            <a:pPr>
              <a:lnSpc>
                <a:spcPct val="115000"/>
              </a:lnSpc>
              <a:spcAft>
                <a:spcPts val="0"/>
              </a:spcAft>
              <a:defRPr/>
            </a:pPr>
            <a:r>
              <a:rPr lang="en-AU" sz="1100" dirty="0">
                <a:latin typeface="Calibri" panose="020F0502020204030204" pitchFamily="34" charset="0"/>
                <a:ea typeface="Calibri"/>
                <a:cs typeface="HelveticaNeueLT-Light"/>
              </a:rPr>
              <a:t>- Explain NP role if needed.</a:t>
            </a:r>
            <a:endParaRPr lang="en-AU" sz="1100" dirty="0">
              <a:latin typeface="Calibri" panose="020F0502020204030204" pitchFamily="34" charset="0"/>
              <a:ea typeface="Calibri"/>
              <a:cs typeface="Times New Roman"/>
            </a:endParaRPr>
          </a:p>
          <a:p>
            <a:pPr>
              <a:lnSpc>
                <a:spcPct val="115000"/>
              </a:lnSpc>
              <a:spcAft>
                <a:spcPts val="0"/>
              </a:spcAft>
              <a:defRPr/>
            </a:pPr>
            <a:r>
              <a:rPr lang="en-AU" sz="1100" dirty="0">
                <a:latin typeface="Calibri" panose="020F0502020204030204" pitchFamily="34" charset="0"/>
                <a:ea typeface="Calibri"/>
                <a:cs typeface="HelveticaNeueLT-Light"/>
              </a:rPr>
              <a:t>- Discuss implications of having or not having a NP.</a:t>
            </a:r>
            <a:endParaRPr lang="en-AU" sz="1100" dirty="0">
              <a:latin typeface="Calibri" panose="020F0502020204030204" pitchFamily="34" charset="0"/>
              <a:ea typeface="Calibri"/>
              <a:cs typeface="Times New Roman"/>
            </a:endParaRPr>
          </a:p>
          <a:p>
            <a:pPr marL="176213" indent="-176213">
              <a:lnSpc>
                <a:spcPct val="115000"/>
              </a:lnSpc>
              <a:spcAft>
                <a:spcPts val="0"/>
              </a:spcAft>
              <a:buFont typeface="Wingdings"/>
              <a:buChar char=""/>
              <a:defRPr/>
            </a:pPr>
            <a:r>
              <a:rPr lang="en-AU" sz="1100" i="1" dirty="0">
                <a:latin typeface="Calibri" panose="020F0502020204030204" pitchFamily="34" charset="0"/>
                <a:ea typeface="Calibri"/>
                <a:cs typeface="HelveticaNeueLT-Light"/>
              </a:rPr>
              <a:t>Does the consumer want to appoint a NP?</a:t>
            </a:r>
            <a:endParaRPr lang="en-AU" sz="1100" dirty="0">
              <a:latin typeface="Calibri" panose="020F0502020204030204" pitchFamily="34" charset="0"/>
              <a:ea typeface="Calibri"/>
              <a:cs typeface="Times New Roman"/>
            </a:endParaRPr>
          </a:p>
        </p:txBody>
      </p:sp>
      <p:sp>
        <p:nvSpPr>
          <p:cNvPr id="12" name="Text Box 4"/>
          <p:cNvSpPr txBox="1">
            <a:spLocks/>
          </p:cNvSpPr>
          <p:nvPr/>
        </p:nvSpPr>
        <p:spPr>
          <a:xfrm>
            <a:off x="4086225" y="692150"/>
            <a:ext cx="3832225" cy="533400"/>
          </a:xfrm>
          <a:prstGeom prst="rect">
            <a:avLst/>
          </a:prstGeom>
          <a:ln/>
        </p:spPr>
        <p:style>
          <a:lnRef idx="2">
            <a:schemeClr val="dk1"/>
          </a:lnRef>
          <a:fillRef idx="1">
            <a:schemeClr val="lt1"/>
          </a:fillRef>
          <a:effectRef idx="0">
            <a:schemeClr val="dk1"/>
          </a:effectRef>
          <a:fontRef idx="minor">
            <a:schemeClr val="dk1"/>
          </a:fontRef>
        </p:style>
        <p:txBody>
          <a:bodyPr anchor="ctr"/>
          <a:lstStyle/>
          <a:p>
            <a:pPr>
              <a:lnSpc>
                <a:spcPct val="115000"/>
              </a:lnSpc>
              <a:spcAft>
                <a:spcPts val="0"/>
              </a:spcAft>
              <a:defRPr/>
            </a:pPr>
            <a:r>
              <a:rPr lang="en-AU" sz="1100" dirty="0">
                <a:latin typeface="Calibri" panose="020F0502020204030204" pitchFamily="34" charset="0"/>
                <a:ea typeface="Calibri"/>
                <a:cs typeface="HelveticaNeueLT-Light"/>
              </a:rPr>
              <a:t>- Explore what significant people the consumer has.</a:t>
            </a:r>
            <a:endParaRPr lang="en-AU" sz="1100" dirty="0">
              <a:latin typeface="Calibri" panose="020F0502020204030204" pitchFamily="34" charset="0"/>
              <a:ea typeface="Calibri"/>
              <a:cs typeface="Times New Roman"/>
            </a:endParaRPr>
          </a:p>
          <a:p>
            <a:pPr marL="176213" indent="-176213">
              <a:lnSpc>
                <a:spcPct val="115000"/>
              </a:lnSpc>
              <a:spcAft>
                <a:spcPts val="0"/>
              </a:spcAft>
              <a:buFont typeface="Wingdings"/>
              <a:buChar char=""/>
              <a:defRPr/>
            </a:pPr>
            <a:r>
              <a:rPr lang="en-AU" sz="1100" i="1" dirty="0">
                <a:latin typeface="Calibri" panose="020F0502020204030204" pitchFamily="34" charset="0"/>
                <a:ea typeface="Calibri"/>
                <a:cs typeface="HelveticaNeueLT-Light"/>
              </a:rPr>
              <a:t>Does the consumer have a NP?</a:t>
            </a:r>
            <a:endParaRPr lang="en-AU" sz="1100" dirty="0">
              <a:latin typeface="Calibri" panose="020F0502020204030204" pitchFamily="34" charset="0"/>
              <a:ea typeface="Calibri"/>
              <a:cs typeface="Times New Roman"/>
            </a:endParaRPr>
          </a:p>
        </p:txBody>
      </p:sp>
      <p:sp>
        <p:nvSpPr>
          <p:cNvPr id="13" name="Text Box 20"/>
          <p:cNvSpPr txBox="1">
            <a:spLocks/>
          </p:cNvSpPr>
          <p:nvPr/>
        </p:nvSpPr>
        <p:spPr>
          <a:xfrm>
            <a:off x="403225" y="2376488"/>
            <a:ext cx="2376488" cy="681037"/>
          </a:xfrm>
          <a:prstGeom prst="rect">
            <a:avLst/>
          </a:prstGeom>
          <a:ln/>
        </p:spPr>
        <p:style>
          <a:lnRef idx="2">
            <a:schemeClr val="dk1"/>
          </a:lnRef>
          <a:fillRef idx="1">
            <a:schemeClr val="lt1"/>
          </a:fillRef>
          <a:effectRef idx="0">
            <a:schemeClr val="dk1"/>
          </a:effectRef>
          <a:fontRef idx="minor">
            <a:schemeClr val="dk1"/>
          </a:fontRef>
        </p:style>
        <p:txBody>
          <a:bodyPr anchor="ctr"/>
          <a:lstStyle/>
          <a:p>
            <a:pPr>
              <a:lnSpc>
                <a:spcPct val="115000"/>
              </a:lnSpc>
              <a:spcAft>
                <a:spcPts val="0"/>
              </a:spcAft>
              <a:defRPr/>
            </a:pPr>
            <a:r>
              <a:rPr lang="en-AU" sz="1100" dirty="0">
                <a:latin typeface="Calibri" panose="020F0502020204030204" pitchFamily="34" charset="0"/>
                <a:ea typeface="Calibri"/>
                <a:cs typeface="Times New Roman"/>
              </a:rPr>
              <a:t>- Explain they can change their mind at any time.</a:t>
            </a:r>
          </a:p>
          <a:p>
            <a:pPr>
              <a:lnSpc>
                <a:spcPct val="115000"/>
              </a:lnSpc>
              <a:spcAft>
                <a:spcPts val="0"/>
              </a:spcAft>
              <a:defRPr/>
            </a:pPr>
            <a:r>
              <a:rPr lang="en-AU" sz="1100" dirty="0">
                <a:latin typeface="Calibri" panose="020F0502020204030204" pitchFamily="34" charset="0"/>
                <a:ea typeface="Calibri"/>
                <a:cs typeface="Times New Roman"/>
              </a:rPr>
              <a:t>- Identify other supports.</a:t>
            </a:r>
          </a:p>
        </p:txBody>
      </p:sp>
      <p:sp>
        <p:nvSpPr>
          <p:cNvPr id="14" name="Text Box 21"/>
          <p:cNvSpPr txBox="1">
            <a:spLocks/>
          </p:cNvSpPr>
          <p:nvPr/>
        </p:nvSpPr>
        <p:spPr>
          <a:xfrm>
            <a:off x="5022850" y="2100263"/>
            <a:ext cx="3589338" cy="1184275"/>
          </a:xfrm>
          <a:prstGeom prst="rect">
            <a:avLst/>
          </a:prstGeom>
          <a:ln/>
        </p:spPr>
        <p:style>
          <a:lnRef idx="2">
            <a:schemeClr val="dk1"/>
          </a:lnRef>
          <a:fillRef idx="1">
            <a:schemeClr val="lt1"/>
          </a:fillRef>
          <a:effectRef idx="0">
            <a:schemeClr val="dk1"/>
          </a:effectRef>
          <a:fontRef idx="minor">
            <a:schemeClr val="dk1"/>
          </a:fontRef>
        </p:style>
        <p:txBody>
          <a:bodyPr anchor="ctr"/>
          <a:lstStyle/>
          <a:p>
            <a:pPr>
              <a:lnSpc>
                <a:spcPct val="115000"/>
              </a:lnSpc>
              <a:spcAft>
                <a:spcPts val="0"/>
              </a:spcAft>
              <a:defRPr/>
            </a:pPr>
            <a:r>
              <a:rPr lang="en-AU" sz="1100" dirty="0">
                <a:latin typeface="Calibri" panose="020F0502020204030204" pitchFamily="34" charset="0"/>
                <a:ea typeface="Calibri"/>
                <a:cs typeface="Times New Roman"/>
              </a:rPr>
              <a:t>- Ask who they would like to be their NP.</a:t>
            </a:r>
          </a:p>
          <a:p>
            <a:pPr>
              <a:lnSpc>
                <a:spcPct val="115000"/>
              </a:lnSpc>
              <a:spcAft>
                <a:spcPts val="0"/>
              </a:spcAft>
              <a:defRPr/>
            </a:pPr>
            <a:r>
              <a:rPr lang="en-AU" sz="1100" dirty="0">
                <a:latin typeface="Calibri" panose="020F0502020204030204" pitchFamily="34" charset="0"/>
                <a:ea typeface="Calibri"/>
                <a:cs typeface="Times New Roman"/>
              </a:rPr>
              <a:t>- Explore expectations of NP.</a:t>
            </a:r>
          </a:p>
          <a:p>
            <a:pPr>
              <a:lnSpc>
                <a:spcPct val="115000"/>
              </a:lnSpc>
              <a:spcAft>
                <a:spcPts val="0"/>
              </a:spcAft>
              <a:defRPr/>
            </a:pPr>
            <a:r>
              <a:rPr lang="en-AU" sz="1100" dirty="0">
                <a:latin typeface="Calibri" panose="020F0502020204030204" pitchFamily="34" charset="0"/>
                <a:ea typeface="Calibri"/>
                <a:cs typeface="Times New Roman"/>
              </a:rPr>
              <a:t>- Explain need for NP to be willing </a:t>
            </a:r>
            <a:r>
              <a:rPr lang="en-AU" sz="1100" dirty="0" smtClean="0">
                <a:latin typeface="Calibri" panose="020F0502020204030204" pitchFamily="34" charset="0"/>
                <a:ea typeface="Calibri"/>
                <a:cs typeface="Times New Roman"/>
              </a:rPr>
              <a:t>and able.</a:t>
            </a:r>
            <a:endParaRPr lang="en-AU" sz="1100" dirty="0">
              <a:latin typeface="Calibri" panose="020F0502020204030204" pitchFamily="34" charset="0"/>
              <a:ea typeface="Calibri"/>
              <a:cs typeface="Times New Roman"/>
            </a:endParaRPr>
          </a:p>
          <a:p>
            <a:pPr>
              <a:lnSpc>
                <a:spcPct val="115000"/>
              </a:lnSpc>
              <a:spcAft>
                <a:spcPts val="0"/>
              </a:spcAft>
              <a:defRPr/>
            </a:pPr>
            <a:r>
              <a:rPr lang="en-AU" sz="1100" dirty="0">
                <a:latin typeface="Calibri" panose="020F0502020204030204" pitchFamily="34" charset="0"/>
                <a:ea typeface="Calibri"/>
                <a:cs typeface="Times New Roman"/>
              </a:rPr>
              <a:t>- Explore implications of choice.</a:t>
            </a:r>
          </a:p>
          <a:p>
            <a:pPr marL="342900" indent="-342900">
              <a:lnSpc>
                <a:spcPct val="115000"/>
              </a:lnSpc>
              <a:spcAft>
                <a:spcPts val="0"/>
              </a:spcAft>
              <a:buFont typeface="Wingdings"/>
              <a:buChar char=""/>
              <a:defRPr/>
            </a:pPr>
            <a:r>
              <a:rPr lang="en-AU" sz="1100" i="1" dirty="0">
                <a:latin typeface="Calibri" panose="020F0502020204030204" pitchFamily="34" charset="0"/>
                <a:ea typeface="Calibri"/>
                <a:cs typeface="HelveticaNeueLT-Light"/>
              </a:rPr>
              <a:t>Does the consumer want help to appoint the NP?</a:t>
            </a:r>
            <a:endParaRPr lang="en-AU" sz="1100" dirty="0">
              <a:latin typeface="Calibri" panose="020F0502020204030204" pitchFamily="34" charset="0"/>
              <a:ea typeface="Calibri"/>
              <a:cs typeface="Times New Roman"/>
            </a:endParaRPr>
          </a:p>
        </p:txBody>
      </p:sp>
      <p:sp>
        <p:nvSpPr>
          <p:cNvPr id="18440" name="Text Box 32"/>
          <p:cNvSpPr txBox="1">
            <a:spLocks/>
          </p:cNvSpPr>
          <p:nvPr/>
        </p:nvSpPr>
        <p:spPr bwMode="auto">
          <a:xfrm>
            <a:off x="7472363" y="3438525"/>
            <a:ext cx="1249362" cy="693738"/>
          </a:xfrm>
          <a:prstGeom prst="rect">
            <a:avLst/>
          </a:prstGeom>
          <a:solidFill>
            <a:srgbClr val="FFFFFF"/>
          </a:solidFill>
          <a:ln w="19050">
            <a:solidFill>
              <a:srgbClr val="000000"/>
            </a:solidFill>
            <a:miter lim="800000"/>
            <a:headEnd/>
            <a:tailEnd/>
          </a:ln>
        </p:spPr>
        <p:txBody>
          <a:bodyPr anchor="ctr"/>
          <a:lstStyle/>
          <a:p>
            <a:pPr>
              <a:lnSpc>
                <a:spcPct val="115000"/>
              </a:lnSpc>
            </a:pPr>
            <a:r>
              <a:rPr lang="en-AU" altLang="en-US" sz="1100">
                <a:ea typeface="Calibri" pitchFamily="34" charset="0"/>
                <a:cs typeface="Times New Roman" pitchFamily="18" charset="0"/>
              </a:rPr>
              <a:t>- Explain they can change their mind at any time.</a:t>
            </a:r>
          </a:p>
        </p:txBody>
      </p:sp>
      <p:sp>
        <p:nvSpPr>
          <p:cNvPr id="18441" name="Text Box 38"/>
          <p:cNvSpPr txBox="1">
            <a:spLocks/>
          </p:cNvSpPr>
          <p:nvPr/>
        </p:nvSpPr>
        <p:spPr bwMode="auto">
          <a:xfrm>
            <a:off x="611188" y="3633788"/>
            <a:ext cx="3729037" cy="1249362"/>
          </a:xfrm>
          <a:prstGeom prst="rect">
            <a:avLst/>
          </a:prstGeom>
          <a:solidFill>
            <a:srgbClr val="FFFFFF"/>
          </a:solidFill>
          <a:ln w="19050">
            <a:solidFill>
              <a:srgbClr val="000000"/>
            </a:solidFill>
            <a:miter lim="800000"/>
            <a:headEnd/>
            <a:tailEnd/>
          </a:ln>
        </p:spPr>
        <p:txBody>
          <a:bodyPr anchor="ctr"/>
          <a:lstStyle/>
          <a:p>
            <a:pPr>
              <a:lnSpc>
                <a:spcPct val="115000"/>
              </a:lnSpc>
            </a:pPr>
            <a:r>
              <a:rPr lang="en-AU" altLang="en-US" sz="1100">
                <a:ea typeface="Calibri" pitchFamily="34" charset="0"/>
                <a:cs typeface="Times New Roman" pitchFamily="18" charset="0"/>
              </a:rPr>
              <a:t>- Facilitate the conversation with the desired NP, revisit NP role and responsibilities.</a:t>
            </a:r>
          </a:p>
          <a:p>
            <a:pPr>
              <a:lnSpc>
                <a:spcPct val="115000"/>
              </a:lnSpc>
            </a:pPr>
            <a:r>
              <a:rPr lang="en-AU" altLang="en-US" sz="1100">
                <a:ea typeface="Calibri" pitchFamily="34" charset="0"/>
                <a:cs typeface="Times New Roman" pitchFamily="18" charset="0"/>
              </a:rPr>
              <a:t>- Facilitate drafting, signing and witness authorisation of NP form. (*Practitioner may witness)</a:t>
            </a:r>
          </a:p>
          <a:p>
            <a:pPr>
              <a:lnSpc>
                <a:spcPct val="115000"/>
              </a:lnSpc>
            </a:pPr>
            <a:r>
              <a:rPr lang="en-AU" altLang="en-US" sz="1100">
                <a:ea typeface="Calibri" pitchFamily="34" charset="0"/>
                <a:cs typeface="Times New Roman" pitchFamily="18" charset="0"/>
              </a:rPr>
              <a:t>- Explore ongoing implications of NP</a:t>
            </a:r>
          </a:p>
          <a:p>
            <a:pPr>
              <a:lnSpc>
                <a:spcPct val="115000"/>
              </a:lnSpc>
            </a:pPr>
            <a:r>
              <a:rPr lang="en-AU" altLang="en-US" sz="1100">
                <a:ea typeface="Calibri" pitchFamily="34" charset="0"/>
                <a:cs typeface="Times New Roman" pitchFamily="18" charset="0"/>
              </a:rPr>
              <a:t>- Explain option of revoking a nomination</a:t>
            </a:r>
          </a:p>
        </p:txBody>
      </p:sp>
      <p:sp>
        <p:nvSpPr>
          <p:cNvPr id="18442" name="Text Box 47"/>
          <p:cNvSpPr txBox="1">
            <a:spLocks/>
          </p:cNvSpPr>
          <p:nvPr/>
        </p:nvSpPr>
        <p:spPr bwMode="auto">
          <a:xfrm>
            <a:off x="3779838" y="5224463"/>
            <a:ext cx="4679950" cy="1157287"/>
          </a:xfrm>
          <a:prstGeom prst="rect">
            <a:avLst/>
          </a:prstGeom>
          <a:solidFill>
            <a:srgbClr val="FFFFFF"/>
          </a:solidFill>
          <a:ln w="19050">
            <a:solidFill>
              <a:srgbClr val="000000"/>
            </a:solidFill>
            <a:miter lim="800000"/>
            <a:headEnd/>
            <a:tailEnd/>
          </a:ln>
        </p:spPr>
        <p:txBody>
          <a:bodyPr anchor="ctr"/>
          <a:lstStyle/>
          <a:p>
            <a:pPr>
              <a:lnSpc>
                <a:spcPct val="115000"/>
              </a:lnSpc>
              <a:spcAft>
                <a:spcPts val="600"/>
              </a:spcAft>
            </a:pPr>
            <a:r>
              <a:rPr lang="en-AU" altLang="en-US" sz="1100" b="1" i="1">
                <a:ea typeface="Calibri" pitchFamily="34" charset="0"/>
                <a:cs typeface="Times New Roman" pitchFamily="18" charset="0"/>
              </a:rPr>
              <a:t>If the consumer wants to revoke the nomination</a:t>
            </a:r>
            <a:endParaRPr lang="en-AU" altLang="en-US" sz="1100">
              <a:ea typeface="Calibri" pitchFamily="34" charset="0"/>
              <a:cs typeface="Times New Roman" pitchFamily="18" charset="0"/>
            </a:endParaRPr>
          </a:p>
          <a:p>
            <a:pPr>
              <a:lnSpc>
                <a:spcPct val="115000"/>
              </a:lnSpc>
            </a:pPr>
            <a:r>
              <a:rPr lang="en-AU" altLang="en-US" sz="1100">
                <a:ea typeface="Calibri" pitchFamily="34" charset="0"/>
                <a:cs typeface="Times New Roman" pitchFamily="18" charset="0"/>
              </a:rPr>
              <a:t>- Explore the implications of revoking the nomination</a:t>
            </a:r>
          </a:p>
          <a:p>
            <a:pPr>
              <a:lnSpc>
                <a:spcPct val="115000"/>
              </a:lnSpc>
            </a:pPr>
            <a:r>
              <a:rPr lang="en-AU" altLang="en-US" sz="1100">
                <a:ea typeface="Calibri" pitchFamily="34" charset="0"/>
                <a:cs typeface="Times New Roman" pitchFamily="18" charset="0"/>
              </a:rPr>
              <a:t>- Facilitate drafting, signing and witness authorisation of revocation form</a:t>
            </a:r>
          </a:p>
          <a:p>
            <a:pPr>
              <a:lnSpc>
                <a:spcPct val="115000"/>
              </a:lnSpc>
            </a:pPr>
            <a:r>
              <a:rPr lang="en-AU" altLang="en-US" sz="1100">
                <a:ea typeface="Calibri" pitchFamily="34" charset="0"/>
                <a:cs typeface="Times New Roman" pitchFamily="18" charset="0"/>
              </a:rPr>
              <a:t>- Explain that consumer must take reasonable steps to inform NP of revocation and if a patient, must inform authorised psychiatrist</a:t>
            </a:r>
          </a:p>
        </p:txBody>
      </p:sp>
      <p:sp>
        <p:nvSpPr>
          <p:cNvPr id="18443" name="Text Box 64"/>
          <p:cNvSpPr txBox="1">
            <a:spLocks/>
          </p:cNvSpPr>
          <p:nvPr/>
        </p:nvSpPr>
        <p:spPr bwMode="auto">
          <a:xfrm>
            <a:off x="387350" y="5229225"/>
            <a:ext cx="2870200" cy="1152525"/>
          </a:xfrm>
          <a:prstGeom prst="rect">
            <a:avLst/>
          </a:prstGeom>
          <a:solidFill>
            <a:srgbClr val="FFFFFF"/>
          </a:solidFill>
          <a:ln w="19050">
            <a:solidFill>
              <a:srgbClr val="000000"/>
            </a:solidFill>
            <a:miter lim="800000"/>
            <a:headEnd/>
            <a:tailEnd/>
          </a:ln>
        </p:spPr>
        <p:txBody>
          <a:bodyPr anchor="ctr"/>
          <a:lstStyle/>
          <a:p>
            <a:pPr>
              <a:lnSpc>
                <a:spcPct val="115000"/>
              </a:lnSpc>
              <a:spcAft>
                <a:spcPts val="600"/>
              </a:spcAft>
            </a:pPr>
            <a:r>
              <a:rPr lang="en-AU" altLang="en-US" sz="1100" b="1" i="1">
                <a:ea typeface="Calibri" pitchFamily="34" charset="0"/>
                <a:cs typeface="Times New Roman" pitchFamily="18" charset="0"/>
              </a:rPr>
              <a:t>If the NP wants to decline the nomination</a:t>
            </a:r>
            <a:endParaRPr lang="en-AU" altLang="en-US" sz="1100">
              <a:ea typeface="Calibri" pitchFamily="34" charset="0"/>
              <a:cs typeface="Times New Roman" pitchFamily="18" charset="0"/>
            </a:endParaRPr>
          </a:p>
          <a:p>
            <a:pPr>
              <a:lnSpc>
                <a:spcPct val="115000"/>
              </a:lnSpc>
            </a:pPr>
            <a:r>
              <a:rPr lang="en-AU" altLang="en-US" sz="1100">
                <a:ea typeface="Calibri" pitchFamily="34" charset="0"/>
                <a:cs typeface="Times New Roman" pitchFamily="18" charset="0"/>
              </a:rPr>
              <a:t>- Explore with consumer and NP the implications of not having this person as NP in future</a:t>
            </a:r>
          </a:p>
          <a:p>
            <a:pPr>
              <a:lnSpc>
                <a:spcPct val="115000"/>
              </a:lnSpc>
            </a:pPr>
            <a:r>
              <a:rPr lang="en-AU" altLang="en-US" sz="1100">
                <a:ea typeface="Calibri" pitchFamily="34" charset="0"/>
                <a:cs typeface="Times New Roman" pitchFamily="18" charset="0"/>
              </a:rPr>
              <a:t>- Explain option of making a new nomination</a:t>
            </a:r>
          </a:p>
        </p:txBody>
      </p:sp>
      <p:sp>
        <p:nvSpPr>
          <p:cNvPr id="18444" name="Text Box 9"/>
          <p:cNvSpPr txBox="1">
            <a:spLocks/>
          </p:cNvSpPr>
          <p:nvPr/>
        </p:nvSpPr>
        <p:spPr bwMode="auto">
          <a:xfrm>
            <a:off x="5746750" y="4156075"/>
            <a:ext cx="1558925" cy="568325"/>
          </a:xfrm>
          <a:prstGeom prst="rect">
            <a:avLst/>
          </a:prstGeom>
          <a:solidFill>
            <a:srgbClr val="FFFFFF"/>
          </a:solidFill>
          <a:ln w="19050">
            <a:solidFill>
              <a:srgbClr val="000000"/>
            </a:solidFill>
            <a:miter lim="800000"/>
            <a:headEnd/>
            <a:tailEnd/>
          </a:ln>
        </p:spPr>
        <p:txBody>
          <a:bodyPr anchor="ctr"/>
          <a:lstStyle/>
          <a:p>
            <a:pPr marL="176213" indent="-176213">
              <a:lnSpc>
                <a:spcPct val="115000"/>
              </a:lnSpc>
              <a:buFont typeface="Wingdings" pitchFamily="2" charset="2"/>
              <a:buChar char=""/>
            </a:pPr>
            <a:r>
              <a:rPr lang="en-AU" altLang="en-US" sz="1100" i="1">
                <a:ea typeface="Calibri" pitchFamily="34" charset="0"/>
                <a:cs typeface="HelveticaNeueLT-Light"/>
              </a:rPr>
              <a:t>Does the person agree to be the NP?</a:t>
            </a:r>
            <a:endParaRPr lang="en-AU" altLang="en-US" sz="1100">
              <a:ea typeface="Calibri" pitchFamily="34" charset="0"/>
              <a:cs typeface="Times New Roman" pitchFamily="18" charset="0"/>
            </a:endParaRPr>
          </a:p>
        </p:txBody>
      </p:sp>
      <p:sp>
        <p:nvSpPr>
          <p:cNvPr id="20" name="Rounded Rectangle 19"/>
          <p:cNvSpPr>
            <a:spLocks noChangeArrowheads="1"/>
          </p:cNvSpPr>
          <p:nvPr/>
        </p:nvSpPr>
        <p:spPr bwMode="auto">
          <a:xfrm>
            <a:off x="5784850" y="1558925"/>
            <a:ext cx="447675" cy="285750"/>
          </a:xfrm>
          <a:prstGeom prst="roundRect">
            <a:avLst>
              <a:gd name="adj" fmla="val 16667"/>
            </a:avLst>
          </a:prstGeom>
          <a:solidFill>
            <a:srgbClr val="4BACC6"/>
          </a:solidFill>
          <a:ln>
            <a:solidFill>
              <a:srgbClr val="357D91"/>
            </a:solidFill>
            <a:headEnd/>
            <a:tailEnd/>
          </a:ln>
        </p:spPr>
        <p:style>
          <a:lnRef idx="2">
            <a:schemeClr val="accent5">
              <a:shade val="50000"/>
            </a:schemeClr>
          </a:lnRef>
          <a:fillRef idx="1">
            <a:schemeClr val="accent5"/>
          </a:fillRef>
          <a:effectRef idx="0">
            <a:schemeClr val="accent5"/>
          </a:effectRef>
          <a:fontRef idx="minor">
            <a:schemeClr val="lt1"/>
          </a:fontRef>
        </p:style>
        <p:txBody>
          <a:bodyPr anchor="ctr" upright="1"/>
          <a:lstStyle/>
          <a:p>
            <a:pPr algn="ctr">
              <a:lnSpc>
                <a:spcPct val="115000"/>
              </a:lnSpc>
              <a:spcAft>
                <a:spcPts val="0"/>
              </a:spcAft>
              <a:defRPr/>
            </a:pPr>
            <a:r>
              <a:rPr lang="en-AU" sz="1100" b="1" dirty="0">
                <a:latin typeface="Calibri" panose="020F0502020204030204" pitchFamily="34" charset="0"/>
                <a:ea typeface="Calibri"/>
                <a:cs typeface="Times New Roman"/>
              </a:rPr>
              <a:t>Yes</a:t>
            </a:r>
            <a:endParaRPr lang="en-AU" sz="1100" dirty="0">
              <a:latin typeface="Calibri" panose="020F0502020204030204" pitchFamily="34" charset="0"/>
              <a:ea typeface="Calibri"/>
              <a:cs typeface="Times New Roman"/>
            </a:endParaRPr>
          </a:p>
        </p:txBody>
      </p:sp>
      <p:sp>
        <p:nvSpPr>
          <p:cNvPr id="21" name="Rounded Rectangle 20"/>
          <p:cNvSpPr>
            <a:spLocks/>
          </p:cNvSpPr>
          <p:nvPr/>
        </p:nvSpPr>
        <p:spPr>
          <a:xfrm>
            <a:off x="5003800" y="1539875"/>
            <a:ext cx="485775" cy="304800"/>
          </a:xfrm>
          <a:prstGeom prst="roundRect">
            <a:avLst/>
          </a:prstGeom>
          <a:solidFill>
            <a:srgbClr val="8064A2"/>
          </a:solidFill>
          <a:ln>
            <a:solidFill>
              <a:srgbClr val="5C4776"/>
            </a:solidFill>
          </a:ln>
        </p:spPr>
        <p:style>
          <a:lnRef idx="2">
            <a:schemeClr val="accent4">
              <a:shade val="50000"/>
            </a:schemeClr>
          </a:lnRef>
          <a:fillRef idx="1">
            <a:schemeClr val="accent4"/>
          </a:fillRef>
          <a:effectRef idx="0">
            <a:schemeClr val="accent4"/>
          </a:effectRef>
          <a:fontRef idx="minor">
            <a:schemeClr val="lt1"/>
          </a:fontRef>
        </p:style>
        <p:txBody>
          <a:bodyPr anchor="ctr"/>
          <a:lstStyle/>
          <a:p>
            <a:pPr algn="ctr">
              <a:lnSpc>
                <a:spcPct val="115000"/>
              </a:lnSpc>
              <a:spcAft>
                <a:spcPts val="1000"/>
              </a:spcAft>
              <a:defRPr/>
            </a:pPr>
            <a:r>
              <a:rPr lang="en-AU" sz="1100" b="1" dirty="0">
                <a:solidFill>
                  <a:srgbClr val="FFFFFF"/>
                </a:solidFill>
                <a:latin typeface="Calibri" panose="020F0502020204030204" pitchFamily="34" charset="0"/>
                <a:ea typeface="Calibri"/>
                <a:cs typeface="Times New Roman"/>
              </a:rPr>
              <a:t>No</a:t>
            </a:r>
            <a:endParaRPr lang="en-AU" sz="1100" dirty="0">
              <a:latin typeface="Calibri" panose="020F0502020204030204" pitchFamily="34" charset="0"/>
              <a:ea typeface="Calibri"/>
              <a:cs typeface="Times New Roman"/>
            </a:endParaRPr>
          </a:p>
        </p:txBody>
      </p:sp>
      <p:cxnSp>
        <p:nvCxnSpPr>
          <p:cNvPr id="22" name="Straight Arrow Connector 21"/>
          <p:cNvCxnSpPr>
            <a:cxnSpLocks noChangeShapeType="1"/>
            <a:endCxn id="21" idx="0"/>
          </p:cNvCxnSpPr>
          <p:nvPr/>
        </p:nvCxnSpPr>
        <p:spPr bwMode="auto">
          <a:xfrm>
            <a:off x="5246688" y="1225550"/>
            <a:ext cx="0" cy="314325"/>
          </a:xfrm>
          <a:prstGeom prst="straightConnector1">
            <a:avLst/>
          </a:prstGeom>
          <a:ln w="19050">
            <a:solidFill>
              <a:srgbClr val="8064A2"/>
            </a:solidFill>
            <a:headEnd/>
            <a:tailEnd type="arrow" w="med" len="med"/>
          </a:ln>
          <a:extLst/>
        </p:spPr>
        <p:style>
          <a:lnRef idx="1">
            <a:schemeClr val="accent4"/>
          </a:lnRef>
          <a:fillRef idx="0">
            <a:schemeClr val="accent4"/>
          </a:fillRef>
          <a:effectRef idx="0">
            <a:schemeClr val="accent4"/>
          </a:effectRef>
          <a:fontRef idx="minor">
            <a:schemeClr val="tx1"/>
          </a:fontRef>
        </p:style>
      </p:cxnSp>
      <p:cxnSp>
        <p:nvCxnSpPr>
          <p:cNvPr id="24" name="Straight Arrow Connector 23"/>
          <p:cNvCxnSpPr>
            <a:cxnSpLocks noChangeShapeType="1"/>
            <a:endCxn id="20" idx="0"/>
          </p:cNvCxnSpPr>
          <p:nvPr/>
        </p:nvCxnSpPr>
        <p:spPr bwMode="auto">
          <a:xfrm>
            <a:off x="6008688" y="1225550"/>
            <a:ext cx="0" cy="333375"/>
          </a:xfrm>
          <a:prstGeom prst="straightConnector1">
            <a:avLst/>
          </a:prstGeom>
          <a:ln w="19050">
            <a:solidFill>
              <a:srgbClr val="4BACC6"/>
            </a:solidFill>
            <a:headEnd/>
            <a:tailEnd type="arrow" w="med" len="med"/>
          </a:ln>
          <a:extLst/>
        </p:spPr>
        <p:style>
          <a:lnRef idx="1">
            <a:schemeClr val="accent4"/>
          </a:lnRef>
          <a:fillRef idx="0">
            <a:schemeClr val="accent4"/>
          </a:fillRef>
          <a:effectRef idx="0">
            <a:schemeClr val="accent4"/>
          </a:effectRef>
          <a:fontRef idx="minor">
            <a:schemeClr val="tx1"/>
          </a:fontRef>
        </p:style>
      </p:cxnSp>
      <p:cxnSp>
        <p:nvCxnSpPr>
          <p:cNvPr id="26" name="Straight Arrow Connector 25"/>
          <p:cNvCxnSpPr>
            <a:cxnSpLocks noChangeShapeType="1"/>
            <a:stCxn id="21" idx="1"/>
          </p:cNvCxnSpPr>
          <p:nvPr/>
        </p:nvCxnSpPr>
        <p:spPr bwMode="auto">
          <a:xfrm flipH="1">
            <a:off x="4651375" y="1692275"/>
            <a:ext cx="352425" cy="0"/>
          </a:xfrm>
          <a:prstGeom prst="straightConnector1">
            <a:avLst/>
          </a:prstGeom>
          <a:ln w="19050">
            <a:solidFill>
              <a:srgbClr val="8064A2"/>
            </a:solidFill>
            <a:headEnd/>
            <a:tailEnd type="arrow" w="med" len="med"/>
          </a:ln>
          <a:extLst/>
        </p:spPr>
        <p:style>
          <a:lnRef idx="1">
            <a:schemeClr val="accent4"/>
          </a:lnRef>
          <a:fillRef idx="0">
            <a:schemeClr val="accent4"/>
          </a:fillRef>
          <a:effectRef idx="0">
            <a:schemeClr val="accent4"/>
          </a:effectRef>
          <a:fontRef idx="minor">
            <a:schemeClr val="tx1"/>
          </a:fontRef>
        </p:style>
      </p:cxnSp>
      <p:cxnSp>
        <p:nvCxnSpPr>
          <p:cNvPr id="30" name="Straight Arrow Connector 29"/>
          <p:cNvCxnSpPr>
            <a:cxnSpLocks noChangeShapeType="1"/>
            <a:stCxn id="20" idx="3"/>
            <a:endCxn id="10" idx="1"/>
          </p:cNvCxnSpPr>
          <p:nvPr/>
        </p:nvCxnSpPr>
        <p:spPr bwMode="auto">
          <a:xfrm>
            <a:off x="6232525" y="1701800"/>
            <a:ext cx="282575" cy="0"/>
          </a:xfrm>
          <a:prstGeom prst="straightConnector1">
            <a:avLst/>
          </a:prstGeom>
          <a:ln w="19050">
            <a:solidFill>
              <a:srgbClr val="4BACC6"/>
            </a:solidFill>
            <a:headEnd/>
            <a:tailEnd type="arrow" w="med" len="med"/>
          </a:ln>
          <a:extLst/>
        </p:spPr>
        <p:style>
          <a:lnRef idx="1">
            <a:schemeClr val="accent4"/>
          </a:lnRef>
          <a:fillRef idx="0">
            <a:schemeClr val="accent4"/>
          </a:fillRef>
          <a:effectRef idx="0">
            <a:schemeClr val="accent4"/>
          </a:effectRef>
          <a:fontRef idx="minor">
            <a:schemeClr val="tx1"/>
          </a:fontRef>
        </p:style>
      </p:cxnSp>
      <p:sp>
        <p:nvSpPr>
          <p:cNvPr id="44" name="Rounded Rectangle 43"/>
          <p:cNvSpPr>
            <a:spLocks/>
          </p:cNvSpPr>
          <p:nvPr/>
        </p:nvSpPr>
        <p:spPr>
          <a:xfrm>
            <a:off x="3132138" y="2568575"/>
            <a:ext cx="485775" cy="304800"/>
          </a:xfrm>
          <a:prstGeom prst="roundRect">
            <a:avLst/>
          </a:prstGeom>
          <a:solidFill>
            <a:srgbClr val="8064A2"/>
          </a:solidFill>
          <a:ln>
            <a:solidFill>
              <a:srgbClr val="5C4776"/>
            </a:solidFill>
          </a:ln>
        </p:spPr>
        <p:style>
          <a:lnRef idx="2">
            <a:schemeClr val="accent4">
              <a:shade val="50000"/>
            </a:schemeClr>
          </a:lnRef>
          <a:fillRef idx="1">
            <a:schemeClr val="accent4"/>
          </a:fillRef>
          <a:effectRef idx="0">
            <a:schemeClr val="accent4"/>
          </a:effectRef>
          <a:fontRef idx="minor">
            <a:schemeClr val="lt1"/>
          </a:fontRef>
        </p:style>
        <p:txBody>
          <a:bodyPr anchor="ctr"/>
          <a:lstStyle/>
          <a:p>
            <a:pPr algn="ctr">
              <a:lnSpc>
                <a:spcPct val="115000"/>
              </a:lnSpc>
              <a:spcAft>
                <a:spcPts val="1000"/>
              </a:spcAft>
              <a:defRPr/>
            </a:pPr>
            <a:r>
              <a:rPr lang="en-AU" sz="1100" b="1" dirty="0">
                <a:solidFill>
                  <a:srgbClr val="FFFFFF"/>
                </a:solidFill>
                <a:latin typeface="Calibri" panose="020F0502020204030204" pitchFamily="34" charset="0"/>
                <a:ea typeface="Calibri"/>
                <a:cs typeface="Times New Roman"/>
              </a:rPr>
              <a:t>No</a:t>
            </a:r>
            <a:endParaRPr lang="en-AU" sz="1100" dirty="0">
              <a:latin typeface="Calibri" panose="020F0502020204030204" pitchFamily="34" charset="0"/>
              <a:ea typeface="Calibri"/>
              <a:cs typeface="Times New Roman"/>
            </a:endParaRPr>
          </a:p>
        </p:txBody>
      </p:sp>
      <p:sp>
        <p:nvSpPr>
          <p:cNvPr id="45" name="Rounded Rectangle 44"/>
          <p:cNvSpPr>
            <a:spLocks noChangeArrowheads="1"/>
          </p:cNvSpPr>
          <p:nvPr/>
        </p:nvSpPr>
        <p:spPr bwMode="auto">
          <a:xfrm>
            <a:off x="3892550" y="2578100"/>
            <a:ext cx="447675" cy="285750"/>
          </a:xfrm>
          <a:prstGeom prst="roundRect">
            <a:avLst>
              <a:gd name="adj" fmla="val 16667"/>
            </a:avLst>
          </a:prstGeom>
          <a:solidFill>
            <a:srgbClr val="4BACC6"/>
          </a:solidFill>
          <a:ln>
            <a:solidFill>
              <a:srgbClr val="357D91"/>
            </a:solidFill>
            <a:headEnd/>
            <a:tailEnd/>
          </a:ln>
        </p:spPr>
        <p:style>
          <a:lnRef idx="2">
            <a:schemeClr val="accent5">
              <a:shade val="50000"/>
            </a:schemeClr>
          </a:lnRef>
          <a:fillRef idx="1">
            <a:schemeClr val="accent5"/>
          </a:fillRef>
          <a:effectRef idx="0">
            <a:schemeClr val="accent5"/>
          </a:effectRef>
          <a:fontRef idx="minor">
            <a:schemeClr val="lt1"/>
          </a:fontRef>
        </p:style>
        <p:txBody>
          <a:bodyPr anchor="ctr" upright="1"/>
          <a:lstStyle/>
          <a:p>
            <a:pPr algn="ctr">
              <a:lnSpc>
                <a:spcPct val="115000"/>
              </a:lnSpc>
              <a:spcAft>
                <a:spcPts val="0"/>
              </a:spcAft>
              <a:defRPr/>
            </a:pPr>
            <a:r>
              <a:rPr lang="en-AU" sz="1100" b="1" dirty="0">
                <a:latin typeface="Calibri" panose="020F0502020204030204" pitchFamily="34" charset="0"/>
                <a:ea typeface="Calibri"/>
                <a:cs typeface="Times New Roman"/>
              </a:rPr>
              <a:t>Yes</a:t>
            </a:r>
            <a:endParaRPr lang="en-AU" sz="1100" dirty="0">
              <a:latin typeface="Calibri" panose="020F0502020204030204" pitchFamily="34" charset="0"/>
              <a:ea typeface="Calibri"/>
              <a:cs typeface="Times New Roman"/>
            </a:endParaRPr>
          </a:p>
        </p:txBody>
      </p:sp>
      <p:cxnSp>
        <p:nvCxnSpPr>
          <p:cNvPr id="46" name="Straight Arrow Connector 45"/>
          <p:cNvCxnSpPr>
            <a:cxnSpLocks noChangeShapeType="1"/>
            <a:endCxn id="45" idx="0"/>
          </p:cNvCxnSpPr>
          <p:nvPr/>
        </p:nvCxnSpPr>
        <p:spPr bwMode="auto">
          <a:xfrm flipH="1">
            <a:off x="4116388" y="2247900"/>
            <a:ext cx="6350" cy="330200"/>
          </a:xfrm>
          <a:prstGeom prst="straightConnector1">
            <a:avLst/>
          </a:prstGeom>
          <a:ln w="19050">
            <a:solidFill>
              <a:srgbClr val="4BACC6"/>
            </a:solidFill>
            <a:headEnd/>
            <a:tailEnd type="arrow" w="med" len="med"/>
          </a:ln>
          <a:extLst/>
        </p:spPr>
        <p:style>
          <a:lnRef idx="1">
            <a:schemeClr val="accent4"/>
          </a:lnRef>
          <a:fillRef idx="0">
            <a:schemeClr val="accent4"/>
          </a:fillRef>
          <a:effectRef idx="0">
            <a:schemeClr val="accent4"/>
          </a:effectRef>
          <a:fontRef idx="minor">
            <a:schemeClr val="tx1"/>
          </a:fontRef>
        </p:style>
      </p:cxnSp>
      <p:cxnSp>
        <p:nvCxnSpPr>
          <p:cNvPr id="49" name="Straight Arrow Connector 48"/>
          <p:cNvCxnSpPr>
            <a:cxnSpLocks noChangeShapeType="1"/>
            <a:endCxn id="44" idx="0"/>
          </p:cNvCxnSpPr>
          <p:nvPr/>
        </p:nvCxnSpPr>
        <p:spPr bwMode="auto">
          <a:xfrm>
            <a:off x="3375025" y="2247900"/>
            <a:ext cx="0" cy="320675"/>
          </a:xfrm>
          <a:prstGeom prst="straightConnector1">
            <a:avLst/>
          </a:prstGeom>
          <a:ln w="19050">
            <a:solidFill>
              <a:srgbClr val="8064A2"/>
            </a:solidFill>
            <a:headEnd/>
            <a:tailEnd type="arrow" w="med" len="med"/>
          </a:ln>
          <a:extLst/>
        </p:spPr>
        <p:style>
          <a:lnRef idx="1">
            <a:schemeClr val="accent4"/>
          </a:lnRef>
          <a:fillRef idx="0">
            <a:schemeClr val="accent4"/>
          </a:fillRef>
          <a:effectRef idx="0">
            <a:schemeClr val="accent4"/>
          </a:effectRef>
          <a:fontRef idx="minor">
            <a:schemeClr val="tx1"/>
          </a:fontRef>
        </p:style>
      </p:cxnSp>
      <p:cxnSp>
        <p:nvCxnSpPr>
          <p:cNvPr id="52" name="Straight Arrow Connector 51"/>
          <p:cNvCxnSpPr>
            <a:cxnSpLocks noChangeShapeType="1"/>
          </p:cNvCxnSpPr>
          <p:nvPr/>
        </p:nvCxnSpPr>
        <p:spPr bwMode="auto">
          <a:xfrm>
            <a:off x="4354513" y="2720975"/>
            <a:ext cx="668337" cy="0"/>
          </a:xfrm>
          <a:prstGeom prst="straightConnector1">
            <a:avLst/>
          </a:prstGeom>
          <a:ln w="19050">
            <a:solidFill>
              <a:srgbClr val="4BACC6"/>
            </a:solidFill>
            <a:headEnd/>
            <a:tailEnd type="arrow" w="med" len="med"/>
          </a:ln>
          <a:extLst/>
        </p:spPr>
        <p:style>
          <a:lnRef idx="1">
            <a:schemeClr val="accent4"/>
          </a:lnRef>
          <a:fillRef idx="0">
            <a:schemeClr val="accent4"/>
          </a:fillRef>
          <a:effectRef idx="0">
            <a:schemeClr val="accent4"/>
          </a:effectRef>
          <a:fontRef idx="minor">
            <a:schemeClr val="tx1"/>
          </a:fontRef>
        </p:style>
      </p:cxnSp>
      <p:cxnSp>
        <p:nvCxnSpPr>
          <p:cNvPr id="54" name="Straight Arrow Connector 53"/>
          <p:cNvCxnSpPr>
            <a:cxnSpLocks noChangeShapeType="1"/>
          </p:cNvCxnSpPr>
          <p:nvPr/>
        </p:nvCxnSpPr>
        <p:spPr bwMode="auto">
          <a:xfrm flipH="1">
            <a:off x="2779713" y="2720975"/>
            <a:ext cx="352425" cy="0"/>
          </a:xfrm>
          <a:prstGeom prst="straightConnector1">
            <a:avLst/>
          </a:prstGeom>
          <a:ln w="19050">
            <a:solidFill>
              <a:srgbClr val="8064A2"/>
            </a:solidFill>
            <a:headEnd/>
            <a:tailEnd type="arrow" w="med" len="med"/>
          </a:ln>
          <a:extLst/>
        </p:spPr>
        <p:style>
          <a:lnRef idx="1">
            <a:schemeClr val="accent4"/>
          </a:lnRef>
          <a:fillRef idx="0">
            <a:schemeClr val="accent4"/>
          </a:fillRef>
          <a:effectRef idx="0">
            <a:schemeClr val="accent4"/>
          </a:effectRef>
          <a:fontRef idx="minor">
            <a:schemeClr val="tx1"/>
          </a:fontRef>
        </p:style>
      </p:cxnSp>
      <p:sp>
        <p:nvSpPr>
          <p:cNvPr id="55" name="Rounded Rectangle 54"/>
          <p:cNvSpPr>
            <a:spLocks noChangeArrowheads="1"/>
          </p:cNvSpPr>
          <p:nvPr/>
        </p:nvSpPr>
        <p:spPr bwMode="auto">
          <a:xfrm>
            <a:off x="5057775" y="3633788"/>
            <a:ext cx="447675" cy="285750"/>
          </a:xfrm>
          <a:prstGeom prst="roundRect">
            <a:avLst>
              <a:gd name="adj" fmla="val 16667"/>
            </a:avLst>
          </a:prstGeom>
          <a:solidFill>
            <a:srgbClr val="4BACC6"/>
          </a:solidFill>
          <a:ln>
            <a:solidFill>
              <a:srgbClr val="357D91"/>
            </a:solidFill>
            <a:headEnd/>
            <a:tailEnd/>
          </a:ln>
        </p:spPr>
        <p:style>
          <a:lnRef idx="2">
            <a:schemeClr val="accent5">
              <a:shade val="50000"/>
            </a:schemeClr>
          </a:lnRef>
          <a:fillRef idx="1">
            <a:schemeClr val="accent5"/>
          </a:fillRef>
          <a:effectRef idx="0">
            <a:schemeClr val="accent5"/>
          </a:effectRef>
          <a:fontRef idx="minor">
            <a:schemeClr val="lt1"/>
          </a:fontRef>
        </p:style>
        <p:txBody>
          <a:bodyPr anchor="ctr" upright="1"/>
          <a:lstStyle/>
          <a:p>
            <a:pPr algn="ctr">
              <a:lnSpc>
                <a:spcPct val="115000"/>
              </a:lnSpc>
              <a:spcAft>
                <a:spcPts val="0"/>
              </a:spcAft>
              <a:defRPr/>
            </a:pPr>
            <a:r>
              <a:rPr lang="en-AU" sz="1100" b="1" dirty="0">
                <a:latin typeface="Calibri" panose="020F0502020204030204" pitchFamily="34" charset="0"/>
                <a:ea typeface="Calibri"/>
                <a:cs typeface="Times New Roman"/>
              </a:rPr>
              <a:t>Yes</a:t>
            </a:r>
            <a:endParaRPr lang="en-AU" sz="1100" dirty="0">
              <a:latin typeface="Calibri" panose="020F0502020204030204" pitchFamily="34" charset="0"/>
              <a:ea typeface="Calibri"/>
              <a:cs typeface="Times New Roman"/>
            </a:endParaRPr>
          </a:p>
        </p:txBody>
      </p:sp>
      <p:sp>
        <p:nvSpPr>
          <p:cNvPr id="56" name="Rounded Rectangle 55"/>
          <p:cNvSpPr>
            <a:spLocks/>
          </p:cNvSpPr>
          <p:nvPr/>
        </p:nvSpPr>
        <p:spPr>
          <a:xfrm>
            <a:off x="6654800" y="3633788"/>
            <a:ext cx="485775" cy="304800"/>
          </a:xfrm>
          <a:prstGeom prst="roundRect">
            <a:avLst/>
          </a:prstGeom>
          <a:solidFill>
            <a:srgbClr val="8064A2"/>
          </a:solidFill>
          <a:ln>
            <a:solidFill>
              <a:srgbClr val="5C4776"/>
            </a:solidFill>
          </a:ln>
        </p:spPr>
        <p:style>
          <a:lnRef idx="2">
            <a:schemeClr val="accent4">
              <a:shade val="50000"/>
            </a:schemeClr>
          </a:lnRef>
          <a:fillRef idx="1">
            <a:schemeClr val="accent4"/>
          </a:fillRef>
          <a:effectRef idx="0">
            <a:schemeClr val="accent4"/>
          </a:effectRef>
          <a:fontRef idx="minor">
            <a:schemeClr val="lt1"/>
          </a:fontRef>
        </p:style>
        <p:txBody>
          <a:bodyPr anchor="ctr"/>
          <a:lstStyle/>
          <a:p>
            <a:pPr algn="ctr">
              <a:lnSpc>
                <a:spcPct val="115000"/>
              </a:lnSpc>
              <a:spcAft>
                <a:spcPts val="1000"/>
              </a:spcAft>
              <a:defRPr/>
            </a:pPr>
            <a:r>
              <a:rPr lang="en-AU" sz="1100" b="1" dirty="0">
                <a:solidFill>
                  <a:srgbClr val="FFFFFF"/>
                </a:solidFill>
                <a:latin typeface="Calibri" panose="020F0502020204030204" pitchFamily="34" charset="0"/>
                <a:ea typeface="Calibri"/>
                <a:cs typeface="Times New Roman"/>
              </a:rPr>
              <a:t>No</a:t>
            </a:r>
            <a:endParaRPr lang="en-AU" sz="1100" dirty="0">
              <a:latin typeface="Calibri" panose="020F0502020204030204" pitchFamily="34" charset="0"/>
              <a:ea typeface="Calibri"/>
              <a:cs typeface="Times New Roman"/>
            </a:endParaRPr>
          </a:p>
        </p:txBody>
      </p:sp>
      <p:cxnSp>
        <p:nvCxnSpPr>
          <p:cNvPr id="57" name="Straight Arrow Connector 56"/>
          <p:cNvCxnSpPr>
            <a:cxnSpLocks noChangeShapeType="1"/>
            <a:endCxn id="56" idx="0"/>
          </p:cNvCxnSpPr>
          <p:nvPr/>
        </p:nvCxnSpPr>
        <p:spPr bwMode="auto">
          <a:xfrm>
            <a:off x="6897688" y="3284538"/>
            <a:ext cx="0" cy="349250"/>
          </a:xfrm>
          <a:prstGeom prst="straightConnector1">
            <a:avLst/>
          </a:prstGeom>
          <a:ln w="19050">
            <a:solidFill>
              <a:srgbClr val="8064A2"/>
            </a:solidFill>
            <a:headEnd/>
            <a:tailEnd type="arrow" w="med" len="med"/>
          </a:ln>
          <a:extLst/>
        </p:spPr>
        <p:style>
          <a:lnRef idx="1">
            <a:schemeClr val="accent4"/>
          </a:lnRef>
          <a:fillRef idx="0">
            <a:schemeClr val="accent4"/>
          </a:fillRef>
          <a:effectRef idx="0">
            <a:schemeClr val="accent4"/>
          </a:effectRef>
          <a:fontRef idx="minor">
            <a:schemeClr val="tx1"/>
          </a:fontRef>
        </p:style>
      </p:cxnSp>
      <p:cxnSp>
        <p:nvCxnSpPr>
          <p:cNvPr id="60" name="Straight Arrow Connector 59"/>
          <p:cNvCxnSpPr>
            <a:cxnSpLocks noChangeShapeType="1"/>
            <a:endCxn id="55" idx="0"/>
          </p:cNvCxnSpPr>
          <p:nvPr/>
        </p:nvCxnSpPr>
        <p:spPr bwMode="auto">
          <a:xfrm flipH="1">
            <a:off x="5281613" y="3284538"/>
            <a:ext cx="3175" cy="349250"/>
          </a:xfrm>
          <a:prstGeom prst="straightConnector1">
            <a:avLst/>
          </a:prstGeom>
          <a:ln w="19050">
            <a:solidFill>
              <a:srgbClr val="4BACC6"/>
            </a:solidFill>
            <a:headEnd/>
            <a:tailEnd type="arrow" w="med" len="med"/>
          </a:ln>
          <a:extLst/>
        </p:spPr>
        <p:style>
          <a:lnRef idx="1">
            <a:schemeClr val="accent4"/>
          </a:lnRef>
          <a:fillRef idx="0">
            <a:schemeClr val="accent4"/>
          </a:fillRef>
          <a:effectRef idx="0">
            <a:schemeClr val="accent4"/>
          </a:effectRef>
          <a:fontRef idx="minor">
            <a:schemeClr val="tx1"/>
          </a:fontRef>
        </p:style>
      </p:cxnSp>
      <p:cxnSp>
        <p:nvCxnSpPr>
          <p:cNvPr id="62" name="Straight Arrow Connector 61"/>
          <p:cNvCxnSpPr>
            <a:cxnSpLocks noChangeShapeType="1"/>
            <a:stCxn id="56" idx="3"/>
            <a:endCxn id="18440" idx="1"/>
          </p:cNvCxnSpPr>
          <p:nvPr/>
        </p:nvCxnSpPr>
        <p:spPr bwMode="auto">
          <a:xfrm>
            <a:off x="7140575" y="3786188"/>
            <a:ext cx="331788" cy="0"/>
          </a:xfrm>
          <a:prstGeom prst="straightConnector1">
            <a:avLst/>
          </a:prstGeom>
          <a:ln w="19050">
            <a:solidFill>
              <a:srgbClr val="8064A2"/>
            </a:solidFill>
            <a:headEnd/>
            <a:tailEnd type="arrow" w="med" len="med"/>
          </a:ln>
          <a:extLst/>
        </p:spPr>
        <p:style>
          <a:lnRef idx="1">
            <a:schemeClr val="accent4"/>
          </a:lnRef>
          <a:fillRef idx="0">
            <a:schemeClr val="accent4"/>
          </a:fillRef>
          <a:effectRef idx="0">
            <a:schemeClr val="accent4"/>
          </a:effectRef>
          <a:fontRef idx="minor">
            <a:schemeClr val="tx1"/>
          </a:fontRef>
        </p:style>
      </p:cxnSp>
      <p:cxnSp>
        <p:nvCxnSpPr>
          <p:cNvPr id="66" name="Straight Arrow Connector 65"/>
          <p:cNvCxnSpPr>
            <a:cxnSpLocks noChangeShapeType="1"/>
            <a:stCxn id="55" idx="1"/>
          </p:cNvCxnSpPr>
          <p:nvPr/>
        </p:nvCxnSpPr>
        <p:spPr bwMode="auto">
          <a:xfrm flipH="1">
            <a:off x="4354513" y="3776663"/>
            <a:ext cx="703262" cy="0"/>
          </a:xfrm>
          <a:prstGeom prst="straightConnector1">
            <a:avLst/>
          </a:prstGeom>
          <a:ln w="19050">
            <a:solidFill>
              <a:srgbClr val="4BACC6"/>
            </a:solidFill>
            <a:headEnd/>
            <a:tailEnd type="arrow" w="med" len="med"/>
          </a:ln>
          <a:extLst/>
        </p:spPr>
        <p:style>
          <a:lnRef idx="1">
            <a:schemeClr val="accent4"/>
          </a:lnRef>
          <a:fillRef idx="0">
            <a:schemeClr val="accent4"/>
          </a:fillRef>
          <a:effectRef idx="0">
            <a:schemeClr val="accent4"/>
          </a:effectRef>
          <a:fontRef idx="minor">
            <a:schemeClr val="tx1"/>
          </a:fontRef>
        </p:style>
      </p:cxnSp>
      <p:cxnSp>
        <p:nvCxnSpPr>
          <p:cNvPr id="70" name="Straight Arrow Connector 69"/>
          <p:cNvCxnSpPr>
            <a:cxnSpLocks noChangeShapeType="1"/>
          </p:cNvCxnSpPr>
          <p:nvPr/>
        </p:nvCxnSpPr>
        <p:spPr bwMode="auto">
          <a:xfrm>
            <a:off x="1822450" y="4883150"/>
            <a:ext cx="0" cy="346075"/>
          </a:xfrm>
          <a:prstGeom prst="straightConnector1">
            <a:avLst/>
          </a:prstGeom>
          <a:ln w="19050">
            <a:solidFill>
              <a:schemeClr val="tx1"/>
            </a:solidFill>
            <a:headEnd/>
            <a:tailEnd type="arrow" w="med" len="med"/>
          </a:ln>
          <a:extLst/>
        </p:spPr>
        <p:style>
          <a:lnRef idx="1">
            <a:schemeClr val="accent4"/>
          </a:lnRef>
          <a:fillRef idx="0">
            <a:schemeClr val="accent4"/>
          </a:fillRef>
          <a:effectRef idx="0">
            <a:schemeClr val="accent4"/>
          </a:effectRef>
          <a:fontRef idx="minor">
            <a:schemeClr val="tx1"/>
          </a:fontRef>
        </p:style>
      </p:cxnSp>
      <p:cxnSp>
        <p:nvCxnSpPr>
          <p:cNvPr id="73" name="Straight Arrow Connector 72"/>
          <p:cNvCxnSpPr>
            <a:cxnSpLocks noChangeShapeType="1"/>
          </p:cNvCxnSpPr>
          <p:nvPr/>
        </p:nvCxnSpPr>
        <p:spPr bwMode="auto">
          <a:xfrm>
            <a:off x="4122738" y="4883150"/>
            <a:ext cx="0" cy="346075"/>
          </a:xfrm>
          <a:prstGeom prst="straightConnector1">
            <a:avLst/>
          </a:prstGeom>
          <a:ln w="19050">
            <a:solidFill>
              <a:schemeClr val="tx1"/>
            </a:solidFill>
            <a:headEnd/>
            <a:tailEnd type="arrow" w="med" len="med"/>
          </a:ln>
          <a:extLst/>
        </p:spPr>
        <p:style>
          <a:lnRef idx="1">
            <a:schemeClr val="accent4"/>
          </a:lnRef>
          <a:fillRef idx="0">
            <a:schemeClr val="accent4"/>
          </a:fillRef>
          <a:effectRef idx="0">
            <a:schemeClr val="accent4"/>
          </a:effectRef>
          <a:fontRef idx="minor">
            <a:schemeClr val="tx1"/>
          </a:fontRef>
        </p:style>
      </p:cxnSp>
      <p:cxnSp>
        <p:nvCxnSpPr>
          <p:cNvPr id="74" name="Straight Arrow Connector 73"/>
          <p:cNvCxnSpPr>
            <a:cxnSpLocks noChangeShapeType="1"/>
            <a:stCxn id="18441" idx="3"/>
          </p:cNvCxnSpPr>
          <p:nvPr/>
        </p:nvCxnSpPr>
        <p:spPr bwMode="auto">
          <a:xfrm>
            <a:off x="4340225" y="4257675"/>
            <a:ext cx="1409700" cy="0"/>
          </a:xfrm>
          <a:prstGeom prst="straightConnector1">
            <a:avLst/>
          </a:prstGeom>
          <a:ln w="19050">
            <a:solidFill>
              <a:schemeClr val="tx1"/>
            </a:solidFill>
            <a:headEnd/>
            <a:tailEnd type="arrow" w="med" len="med"/>
          </a:ln>
          <a:extLst/>
        </p:spPr>
        <p:style>
          <a:lnRef idx="1">
            <a:schemeClr val="accent4"/>
          </a:lnRef>
          <a:fillRef idx="0">
            <a:schemeClr val="accent4"/>
          </a:fillRef>
          <a:effectRef idx="0">
            <a:schemeClr val="accent4"/>
          </a:effectRef>
          <a:fontRef idx="minor">
            <a:schemeClr val="tx1"/>
          </a:fontRef>
        </p:style>
      </p:cxnSp>
      <p:sp>
        <p:nvSpPr>
          <p:cNvPr id="86" name="Rounded Rectangle 85"/>
          <p:cNvSpPr>
            <a:spLocks noChangeArrowheads="1"/>
          </p:cNvSpPr>
          <p:nvPr/>
        </p:nvSpPr>
        <p:spPr bwMode="auto">
          <a:xfrm>
            <a:off x="4827588" y="4475163"/>
            <a:ext cx="447675" cy="285750"/>
          </a:xfrm>
          <a:prstGeom prst="roundRect">
            <a:avLst>
              <a:gd name="adj" fmla="val 16667"/>
            </a:avLst>
          </a:prstGeom>
          <a:solidFill>
            <a:srgbClr val="4BACC6"/>
          </a:solidFill>
          <a:ln>
            <a:solidFill>
              <a:srgbClr val="357D91"/>
            </a:solidFill>
            <a:headEnd/>
            <a:tailEnd/>
          </a:ln>
        </p:spPr>
        <p:style>
          <a:lnRef idx="2">
            <a:schemeClr val="accent5">
              <a:shade val="50000"/>
            </a:schemeClr>
          </a:lnRef>
          <a:fillRef idx="1">
            <a:schemeClr val="accent5"/>
          </a:fillRef>
          <a:effectRef idx="0">
            <a:schemeClr val="accent5"/>
          </a:effectRef>
          <a:fontRef idx="minor">
            <a:schemeClr val="lt1"/>
          </a:fontRef>
        </p:style>
        <p:txBody>
          <a:bodyPr anchor="ctr" upright="1"/>
          <a:lstStyle/>
          <a:p>
            <a:pPr algn="ctr">
              <a:lnSpc>
                <a:spcPct val="115000"/>
              </a:lnSpc>
              <a:spcAft>
                <a:spcPts val="0"/>
              </a:spcAft>
              <a:defRPr/>
            </a:pPr>
            <a:r>
              <a:rPr lang="en-AU" sz="1100" b="1" dirty="0">
                <a:latin typeface="Calibri" panose="020F0502020204030204" pitchFamily="34" charset="0"/>
                <a:ea typeface="Calibri"/>
                <a:cs typeface="Times New Roman"/>
              </a:rPr>
              <a:t>Yes</a:t>
            </a:r>
            <a:endParaRPr lang="en-AU" sz="1100" dirty="0">
              <a:latin typeface="Calibri" panose="020F0502020204030204" pitchFamily="34" charset="0"/>
              <a:ea typeface="Calibri"/>
              <a:cs typeface="Times New Roman"/>
            </a:endParaRPr>
          </a:p>
        </p:txBody>
      </p:sp>
      <p:cxnSp>
        <p:nvCxnSpPr>
          <p:cNvPr id="92" name="Straight Arrow Connector 91"/>
          <p:cNvCxnSpPr>
            <a:cxnSpLocks noChangeShapeType="1"/>
          </p:cNvCxnSpPr>
          <p:nvPr/>
        </p:nvCxnSpPr>
        <p:spPr bwMode="auto">
          <a:xfrm flipH="1">
            <a:off x="4340225" y="4600575"/>
            <a:ext cx="481013" cy="0"/>
          </a:xfrm>
          <a:prstGeom prst="straightConnector1">
            <a:avLst/>
          </a:prstGeom>
          <a:ln w="19050">
            <a:solidFill>
              <a:srgbClr val="4BACC6"/>
            </a:solidFill>
            <a:headEnd/>
            <a:tailEnd type="arrow" w="med" len="med"/>
          </a:ln>
          <a:extLst/>
        </p:spPr>
        <p:style>
          <a:lnRef idx="1">
            <a:schemeClr val="accent4"/>
          </a:lnRef>
          <a:fillRef idx="0">
            <a:schemeClr val="accent4"/>
          </a:fillRef>
          <a:effectRef idx="0">
            <a:schemeClr val="accent4"/>
          </a:effectRef>
          <a:fontRef idx="minor">
            <a:schemeClr val="tx1"/>
          </a:fontRef>
        </p:style>
      </p:cxnSp>
      <p:cxnSp>
        <p:nvCxnSpPr>
          <p:cNvPr id="96" name="Straight Arrow Connector 95"/>
          <p:cNvCxnSpPr>
            <a:cxnSpLocks noChangeShapeType="1"/>
          </p:cNvCxnSpPr>
          <p:nvPr/>
        </p:nvCxnSpPr>
        <p:spPr bwMode="auto">
          <a:xfrm flipH="1">
            <a:off x="5284788" y="4619625"/>
            <a:ext cx="465137" cy="0"/>
          </a:xfrm>
          <a:prstGeom prst="straightConnector1">
            <a:avLst/>
          </a:prstGeom>
          <a:ln w="19050">
            <a:solidFill>
              <a:srgbClr val="4BACC6"/>
            </a:solidFill>
            <a:headEnd/>
            <a:tailEnd type="arrow" w="med" len="med"/>
          </a:ln>
          <a:extLst/>
        </p:spPr>
        <p:style>
          <a:lnRef idx="1">
            <a:schemeClr val="accent4"/>
          </a:lnRef>
          <a:fillRef idx="0">
            <a:schemeClr val="accent4"/>
          </a:fillRef>
          <a:effectRef idx="0">
            <a:schemeClr val="accent4"/>
          </a:effectRef>
          <a:fontRef idx="minor">
            <a:schemeClr val="tx1"/>
          </a:fontRef>
        </p:style>
      </p:cxnSp>
      <p:sp>
        <p:nvSpPr>
          <p:cNvPr id="98" name="Rounded Rectangle 97"/>
          <p:cNvSpPr>
            <a:spLocks/>
          </p:cNvSpPr>
          <p:nvPr/>
        </p:nvSpPr>
        <p:spPr>
          <a:xfrm>
            <a:off x="5784850" y="3633788"/>
            <a:ext cx="485775" cy="304800"/>
          </a:xfrm>
          <a:prstGeom prst="roundRect">
            <a:avLst/>
          </a:prstGeom>
          <a:solidFill>
            <a:srgbClr val="8064A2"/>
          </a:solidFill>
          <a:ln>
            <a:solidFill>
              <a:srgbClr val="5C4776"/>
            </a:solidFill>
          </a:ln>
        </p:spPr>
        <p:style>
          <a:lnRef idx="2">
            <a:schemeClr val="accent4">
              <a:shade val="50000"/>
            </a:schemeClr>
          </a:lnRef>
          <a:fillRef idx="1">
            <a:schemeClr val="accent4"/>
          </a:fillRef>
          <a:effectRef idx="0">
            <a:schemeClr val="accent4"/>
          </a:effectRef>
          <a:fontRef idx="minor">
            <a:schemeClr val="lt1"/>
          </a:fontRef>
        </p:style>
        <p:txBody>
          <a:bodyPr anchor="ctr"/>
          <a:lstStyle/>
          <a:p>
            <a:pPr algn="ctr">
              <a:lnSpc>
                <a:spcPct val="115000"/>
              </a:lnSpc>
              <a:spcAft>
                <a:spcPts val="1000"/>
              </a:spcAft>
              <a:defRPr/>
            </a:pPr>
            <a:r>
              <a:rPr lang="en-AU" sz="1100" b="1" dirty="0">
                <a:solidFill>
                  <a:srgbClr val="FFFFFF"/>
                </a:solidFill>
                <a:latin typeface="Calibri" panose="020F0502020204030204" pitchFamily="34" charset="0"/>
                <a:ea typeface="Calibri"/>
                <a:cs typeface="Times New Roman"/>
              </a:rPr>
              <a:t>No</a:t>
            </a:r>
            <a:endParaRPr lang="en-AU" sz="1100" dirty="0">
              <a:latin typeface="Calibri" panose="020F0502020204030204" pitchFamily="34" charset="0"/>
              <a:ea typeface="Calibri"/>
              <a:cs typeface="Times New Roman"/>
            </a:endParaRPr>
          </a:p>
        </p:txBody>
      </p:sp>
      <p:cxnSp>
        <p:nvCxnSpPr>
          <p:cNvPr id="99" name="Straight Arrow Connector 98"/>
          <p:cNvCxnSpPr>
            <a:cxnSpLocks noChangeShapeType="1"/>
          </p:cNvCxnSpPr>
          <p:nvPr/>
        </p:nvCxnSpPr>
        <p:spPr bwMode="auto">
          <a:xfrm flipV="1">
            <a:off x="6027738" y="3938588"/>
            <a:ext cx="0" cy="217487"/>
          </a:xfrm>
          <a:prstGeom prst="straightConnector1">
            <a:avLst/>
          </a:prstGeom>
          <a:ln w="19050">
            <a:solidFill>
              <a:srgbClr val="8064A2"/>
            </a:solidFill>
            <a:headEnd/>
            <a:tailEnd type="arrow" w="med" len="med"/>
          </a:ln>
          <a:extLst/>
        </p:spPr>
        <p:style>
          <a:lnRef idx="1">
            <a:schemeClr val="accent4"/>
          </a:lnRef>
          <a:fillRef idx="0">
            <a:schemeClr val="accent4"/>
          </a:fillRef>
          <a:effectRef idx="0">
            <a:schemeClr val="accent4"/>
          </a:effectRef>
          <a:fontRef idx="minor">
            <a:schemeClr val="tx1"/>
          </a:fontRef>
        </p:style>
      </p:cxnSp>
      <p:cxnSp>
        <p:nvCxnSpPr>
          <p:cNvPr id="101" name="Straight Arrow Connector 100"/>
          <p:cNvCxnSpPr>
            <a:cxnSpLocks noChangeShapeType="1"/>
            <a:stCxn id="98" idx="0"/>
          </p:cNvCxnSpPr>
          <p:nvPr/>
        </p:nvCxnSpPr>
        <p:spPr bwMode="auto">
          <a:xfrm flipH="1" flipV="1">
            <a:off x="6027738" y="3284538"/>
            <a:ext cx="0" cy="349250"/>
          </a:xfrm>
          <a:prstGeom prst="straightConnector1">
            <a:avLst/>
          </a:prstGeom>
          <a:ln w="19050">
            <a:solidFill>
              <a:srgbClr val="8064A2"/>
            </a:solidFill>
            <a:headEnd/>
            <a:tailEnd type="arrow" w="med" len="med"/>
          </a:ln>
          <a:extLst/>
        </p:spPr>
        <p:style>
          <a:lnRef idx="1">
            <a:schemeClr val="accent4"/>
          </a:lnRef>
          <a:fillRef idx="0">
            <a:schemeClr val="accent4"/>
          </a:fillRef>
          <a:effectRef idx="0">
            <a:schemeClr val="accent4"/>
          </a:effectRef>
          <a:fontRef idx="minor">
            <a:schemeClr val="tx1"/>
          </a:fontRef>
        </p:style>
      </p:cxnSp>
      <p:sp>
        <p:nvSpPr>
          <p:cNvPr id="107" name="Oval 25"/>
          <p:cNvSpPr>
            <a:spLocks noChangeArrowheads="1"/>
          </p:cNvSpPr>
          <p:nvPr/>
        </p:nvSpPr>
        <p:spPr bwMode="auto">
          <a:xfrm>
            <a:off x="3225800" y="274638"/>
            <a:ext cx="5346700" cy="327025"/>
          </a:xfrm>
          <a:prstGeom prst="roundRect">
            <a:avLst/>
          </a:prstGeom>
          <a:solidFill>
            <a:srgbClr val="C0504D"/>
          </a:solidFill>
          <a:ln>
            <a:solidFill>
              <a:srgbClr val="8C3836"/>
            </a:solidFill>
            <a:headEnd/>
            <a:tailEnd/>
          </a:ln>
        </p:spPr>
        <p:style>
          <a:lnRef idx="2">
            <a:schemeClr val="accent2">
              <a:shade val="50000"/>
            </a:schemeClr>
          </a:lnRef>
          <a:fillRef idx="1">
            <a:schemeClr val="accent2"/>
          </a:fillRef>
          <a:effectRef idx="0">
            <a:schemeClr val="accent2"/>
          </a:effectRef>
          <a:fontRef idx="minor">
            <a:schemeClr val="lt1"/>
          </a:fontRef>
        </p:style>
        <p:txBody>
          <a:bodyPr anchor="ctr" upright="1"/>
          <a:lstStyle/>
          <a:p>
            <a:pPr algn="ctr">
              <a:lnSpc>
                <a:spcPct val="115000"/>
              </a:lnSpc>
              <a:spcAft>
                <a:spcPts val="0"/>
              </a:spcAft>
              <a:defRPr/>
            </a:pPr>
            <a:r>
              <a:rPr lang="en-AU" sz="1100" b="1" dirty="0">
                <a:latin typeface="Calibri" panose="020F0502020204030204" pitchFamily="34" charset="0"/>
                <a:ea typeface="Calibri"/>
                <a:cs typeface="Times New Roman"/>
              </a:rPr>
              <a:t>Ensure that identification of significant people and NP are reviewed at relevant intervals</a:t>
            </a:r>
            <a:endParaRPr lang="en-AU" sz="1100" dirty="0">
              <a:latin typeface="Calibri" panose="020F0502020204030204" pitchFamily="34" charset="0"/>
              <a:ea typeface="Calibri"/>
              <a:cs typeface="Times New Roman"/>
            </a:endParaRPr>
          </a:p>
        </p:txBody>
      </p:sp>
      <p:cxnSp>
        <p:nvCxnSpPr>
          <p:cNvPr id="115" name="Straight Arrow Connector 114"/>
          <p:cNvCxnSpPr>
            <a:cxnSpLocks noChangeShapeType="1"/>
          </p:cNvCxnSpPr>
          <p:nvPr/>
        </p:nvCxnSpPr>
        <p:spPr bwMode="auto">
          <a:xfrm>
            <a:off x="474663" y="3213100"/>
            <a:ext cx="4529137" cy="0"/>
          </a:xfrm>
          <a:prstGeom prst="straightConnector1">
            <a:avLst/>
          </a:prstGeom>
          <a:ln w="19050">
            <a:solidFill>
              <a:schemeClr val="tx1"/>
            </a:solidFill>
            <a:headEnd/>
            <a:tailEnd type="arrow" w="med" len="med"/>
          </a:ln>
          <a:extLst/>
        </p:spPr>
        <p:style>
          <a:lnRef idx="1">
            <a:schemeClr val="accent4"/>
          </a:lnRef>
          <a:fillRef idx="0">
            <a:schemeClr val="accent4"/>
          </a:fillRef>
          <a:effectRef idx="0">
            <a:schemeClr val="accent4"/>
          </a:effectRef>
          <a:fontRef idx="minor">
            <a:schemeClr val="tx1"/>
          </a:fontRef>
        </p:style>
      </p:cxnSp>
      <p:cxnSp>
        <p:nvCxnSpPr>
          <p:cNvPr id="125" name="Straight Arrow Connector 124"/>
          <p:cNvCxnSpPr>
            <a:cxnSpLocks noChangeShapeType="1"/>
          </p:cNvCxnSpPr>
          <p:nvPr/>
        </p:nvCxnSpPr>
        <p:spPr bwMode="auto">
          <a:xfrm>
            <a:off x="474663" y="3213100"/>
            <a:ext cx="0" cy="2011363"/>
          </a:xfrm>
          <a:prstGeom prst="straightConnector1">
            <a:avLst/>
          </a:prstGeom>
          <a:ln w="19050">
            <a:solidFill>
              <a:schemeClr val="tx1"/>
            </a:solidFill>
            <a:headEnd/>
            <a:tailEnd type="none" w="med" len="med"/>
          </a:ln>
          <a:extLst/>
        </p:spPr>
        <p:style>
          <a:lnRef idx="1">
            <a:schemeClr val="accent4"/>
          </a:lnRef>
          <a:fillRef idx="0">
            <a:schemeClr val="accent4"/>
          </a:fillRef>
          <a:effectRef idx="0">
            <a:schemeClr val="accent4"/>
          </a:effectRef>
          <a:fontRef idx="minor">
            <a:schemeClr val="tx1"/>
          </a:fontRef>
        </p:style>
      </p:cxn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468313" y="431800"/>
            <a:ext cx="8207375" cy="836613"/>
          </a:xfrm>
        </p:spPr>
        <p:txBody>
          <a:bodyPr/>
          <a:lstStyle/>
          <a:p>
            <a:r>
              <a:rPr lang="en-AU" altLang="en-US" b="1" dirty="0" smtClean="0"/>
              <a:t>Establishing phase:</a:t>
            </a:r>
            <a:br>
              <a:rPr lang="en-AU" altLang="en-US" b="1" dirty="0" smtClean="0"/>
            </a:br>
            <a:r>
              <a:rPr lang="en-AU" altLang="en-US" b="1" dirty="0" smtClean="0"/>
              <a:t>video demonstration</a:t>
            </a:r>
            <a:endParaRPr lang="en-AU" altLang="en-US" dirty="0" smtClean="0"/>
          </a:p>
        </p:txBody>
      </p:sp>
      <p:sp>
        <p:nvSpPr>
          <p:cNvPr id="3" name="Text Placeholder 2"/>
          <p:cNvSpPr>
            <a:spLocks noGrp="1"/>
          </p:cNvSpPr>
          <p:nvPr>
            <p:ph type="body" idx="1"/>
          </p:nvPr>
        </p:nvSpPr>
        <p:spPr>
          <a:xfrm>
            <a:off x="468313" y="1625600"/>
            <a:ext cx="8207375" cy="3171825"/>
          </a:xfrm>
          <a:extLst/>
        </p:spPr>
        <p:txBody>
          <a:bodyPr/>
          <a:lstStyle/>
          <a:p>
            <a:pPr marL="0" indent="0">
              <a:defRPr/>
            </a:pPr>
            <a:r>
              <a:rPr lang="en-AU" dirty="0" smtClean="0"/>
              <a:t>The purpose of the video is to demonstrate the key steps in the process of establishing an authorised Nominated Person under the </a:t>
            </a:r>
            <a:r>
              <a:rPr lang="en-AU" i="1" dirty="0" smtClean="0"/>
              <a:t>Mental Health Act 2014</a:t>
            </a:r>
          </a:p>
          <a:p>
            <a:pPr marL="0" indent="0">
              <a:defRPr/>
            </a:pPr>
            <a:r>
              <a:rPr lang="en-AU" dirty="0" smtClean="0"/>
              <a:t>Focus on the process and be prepared to discuss how Heather:</a:t>
            </a:r>
          </a:p>
          <a:p>
            <a:pPr marL="285750" indent="-285750">
              <a:buFont typeface="Arial" pitchFamily="34" charset="0"/>
              <a:buChar char="•"/>
              <a:defRPr/>
            </a:pPr>
            <a:r>
              <a:rPr lang="en-AU" dirty="0" smtClean="0"/>
              <a:t>Identifies Paul’s existing supports </a:t>
            </a:r>
          </a:p>
          <a:p>
            <a:pPr marL="285750" indent="-285750">
              <a:buFont typeface="Arial" pitchFamily="34" charset="0"/>
              <a:buChar char="•"/>
              <a:defRPr/>
            </a:pPr>
            <a:r>
              <a:rPr lang="en-AU" dirty="0" smtClean="0"/>
              <a:t>Helps him to choose a NP</a:t>
            </a:r>
          </a:p>
          <a:p>
            <a:pPr marL="285750" indent="-285750">
              <a:buFont typeface="Arial" pitchFamily="34" charset="0"/>
              <a:buChar char="•"/>
              <a:defRPr/>
            </a:pPr>
            <a:r>
              <a:rPr lang="en-AU" dirty="0" smtClean="0"/>
              <a:t>Helps him to make an authorised </a:t>
            </a:r>
            <a:r>
              <a:rPr lang="en-AU" dirty="0" smtClean="0"/>
              <a:t>nomination</a:t>
            </a:r>
          </a:p>
          <a:p>
            <a:pPr marL="0" indent="0">
              <a:defRPr/>
            </a:pPr>
            <a:endParaRPr lang="en-AU" dirty="0" smtClean="0"/>
          </a:p>
          <a:p>
            <a:pPr marL="0" indent="0" algn="ctr">
              <a:defRPr/>
            </a:pPr>
            <a:r>
              <a:rPr lang="en-AU" dirty="0" smtClean="0">
                <a:hlinkClick r:id="rId2"/>
              </a:rPr>
              <a:t>Click here for video</a:t>
            </a:r>
            <a:endParaRPr lang="en-AU" dirty="0"/>
          </a:p>
          <a:p>
            <a:pPr marL="0" indent="0">
              <a:defRPr/>
            </a:pPr>
            <a:endParaRPr lang="en-AU" dirty="0" smtClean="0"/>
          </a:p>
          <a:p>
            <a:pPr>
              <a:buFont typeface="Wingdings" pitchFamily="2" charset="2"/>
              <a:buChar char="v"/>
              <a:defRPr/>
            </a:pPr>
            <a:endParaRPr lang="en-A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468313" y="431800"/>
            <a:ext cx="8207375" cy="836613"/>
          </a:xfrm>
        </p:spPr>
        <p:txBody>
          <a:bodyPr/>
          <a:lstStyle/>
          <a:p>
            <a:r>
              <a:rPr lang="en-AU" altLang="en-US" b="1" smtClean="0"/>
              <a:t>Establishing phase:</a:t>
            </a:r>
            <a:br>
              <a:rPr lang="en-AU" altLang="en-US" b="1" smtClean="0"/>
            </a:br>
            <a:r>
              <a:rPr lang="en-AU" altLang="en-US" b="1" smtClean="0"/>
              <a:t>Issues and Approaches</a:t>
            </a:r>
            <a:endParaRPr lang="en-AU" altLang="en-US" smtClean="0"/>
          </a:p>
        </p:txBody>
      </p:sp>
      <p:sp>
        <p:nvSpPr>
          <p:cNvPr id="3" name="Text Placeholder 2"/>
          <p:cNvSpPr>
            <a:spLocks noGrp="1"/>
          </p:cNvSpPr>
          <p:nvPr>
            <p:ph type="body" idx="1"/>
          </p:nvPr>
        </p:nvSpPr>
        <p:spPr>
          <a:xfrm>
            <a:off x="468313" y="1625600"/>
            <a:ext cx="8207375" cy="4525963"/>
          </a:xfrm>
          <a:extLst/>
        </p:spPr>
        <p:txBody>
          <a:bodyPr/>
          <a:lstStyle/>
          <a:p>
            <a:pPr>
              <a:defRPr/>
            </a:pPr>
            <a:r>
              <a:rPr lang="en-AU" dirty="0"/>
              <a:t>Some issues </a:t>
            </a:r>
            <a:r>
              <a:rPr lang="en-AU" dirty="0" smtClean="0"/>
              <a:t>that may arise during </a:t>
            </a:r>
            <a:r>
              <a:rPr lang="en-AU" dirty="0"/>
              <a:t>the Establishment </a:t>
            </a:r>
            <a:r>
              <a:rPr lang="en-AU" dirty="0" smtClean="0"/>
              <a:t>Phase: </a:t>
            </a:r>
            <a:endParaRPr lang="en-AU" dirty="0"/>
          </a:p>
          <a:p>
            <a:pPr>
              <a:buFont typeface="Arial" pitchFamily="34" charset="0"/>
              <a:buChar char="•"/>
              <a:defRPr/>
            </a:pPr>
            <a:r>
              <a:rPr lang="en-AU" dirty="0"/>
              <a:t>the consumer does not choose the identified carer/family member as the NP</a:t>
            </a:r>
          </a:p>
          <a:p>
            <a:pPr>
              <a:buFont typeface="Arial" pitchFamily="34" charset="0"/>
              <a:buChar char="•"/>
              <a:defRPr/>
            </a:pPr>
            <a:r>
              <a:rPr lang="en-AU" dirty="0"/>
              <a:t>the NP </a:t>
            </a:r>
            <a:r>
              <a:rPr lang="en-AU" dirty="0" smtClean="0"/>
              <a:t>lives </a:t>
            </a:r>
            <a:r>
              <a:rPr lang="en-AU" dirty="0"/>
              <a:t>far away</a:t>
            </a:r>
          </a:p>
          <a:p>
            <a:pPr>
              <a:buFont typeface="Arial" pitchFamily="34" charset="0"/>
              <a:buChar char="•"/>
              <a:defRPr/>
            </a:pPr>
            <a:r>
              <a:rPr lang="en-AU" dirty="0"/>
              <a:t>the NP is deemed unsuitable by the clinician – or others</a:t>
            </a:r>
          </a:p>
          <a:p>
            <a:pPr>
              <a:buFont typeface="Arial" pitchFamily="34" charset="0"/>
              <a:buChar char="•"/>
              <a:defRPr/>
            </a:pPr>
            <a:r>
              <a:rPr lang="en-AU" dirty="0"/>
              <a:t>the consumer wants their child/young person to be the NP and they are under 18</a:t>
            </a:r>
          </a:p>
          <a:p>
            <a:pPr>
              <a:buFont typeface="Arial" pitchFamily="34" charset="0"/>
              <a:buChar char="•"/>
              <a:defRPr/>
            </a:pPr>
            <a:r>
              <a:rPr lang="en-AU" dirty="0"/>
              <a:t>the consumer is not able to nominate anyone as a </a:t>
            </a:r>
            <a:r>
              <a:rPr lang="en-AU" dirty="0" smtClean="0"/>
              <a:t>NP</a:t>
            </a:r>
          </a:p>
          <a:p>
            <a:pPr>
              <a:buFont typeface="Arial" pitchFamily="34" charset="0"/>
              <a:buChar char="•"/>
              <a:defRPr/>
            </a:pPr>
            <a:endParaRPr lang="en-AU" dirty="0"/>
          </a:p>
          <a:p>
            <a:pPr marL="0" indent="0">
              <a:defRPr/>
            </a:pPr>
            <a:r>
              <a:rPr lang="en-AU" dirty="0" smtClean="0"/>
              <a:t>How would you respond to these issues?</a:t>
            </a:r>
            <a:endParaRPr lang="en-AU" dirty="0"/>
          </a:p>
        </p:txBody>
      </p:sp>
      <p:pic>
        <p:nvPicPr>
          <p:cNvPr id="21508" name="Picture 4" descr="G:\SPHHB\Bouverie\MentalHealth\Nominated persons project\Training\Photos\2013_0273_80.jpg"/>
          <p:cNvPicPr>
            <a:picLocks noChangeAspect="1" noChangeArrowheads="1"/>
          </p:cNvPicPr>
          <p:nvPr/>
        </p:nvPicPr>
        <p:blipFill>
          <a:blip r:embed="rId2" cstate="print"/>
          <a:srcRect/>
          <a:stretch>
            <a:fillRect/>
          </a:stretch>
        </p:blipFill>
        <p:spPr bwMode="auto">
          <a:xfrm>
            <a:off x="4752975" y="4076700"/>
            <a:ext cx="3598863" cy="2393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468313" y="431800"/>
            <a:ext cx="8207375" cy="836613"/>
          </a:xfrm>
        </p:spPr>
        <p:txBody>
          <a:bodyPr/>
          <a:lstStyle/>
          <a:p>
            <a:r>
              <a:rPr lang="en-AU" altLang="en-US" b="1" smtClean="0"/>
              <a:t>Establishing phase:</a:t>
            </a:r>
            <a:br>
              <a:rPr lang="en-AU" altLang="en-US" b="1" smtClean="0"/>
            </a:br>
            <a:r>
              <a:rPr lang="en-AU" altLang="en-US" b="1" smtClean="0"/>
              <a:t>Skills practice</a:t>
            </a:r>
            <a:endParaRPr lang="en-AU" altLang="en-US" smtClean="0"/>
          </a:p>
        </p:txBody>
      </p:sp>
      <p:sp>
        <p:nvSpPr>
          <p:cNvPr id="22531" name="Text Placeholder 2"/>
          <p:cNvSpPr>
            <a:spLocks noGrp="1"/>
          </p:cNvSpPr>
          <p:nvPr>
            <p:ph type="body" idx="1"/>
          </p:nvPr>
        </p:nvSpPr>
        <p:spPr>
          <a:xfrm>
            <a:off x="468313" y="1625600"/>
            <a:ext cx="8207375" cy="4525963"/>
          </a:xfrm>
        </p:spPr>
        <p:txBody>
          <a:bodyPr/>
          <a:lstStyle/>
          <a:p>
            <a:pPr marL="0" indent="0"/>
            <a:r>
              <a:rPr lang="en-AU" altLang="en-US" dirty="0" smtClean="0"/>
              <a:t>Tony, aged 27, lives with his parents, who consider themselves Tony’s ‘primary carers’. </a:t>
            </a:r>
          </a:p>
          <a:p>
            <a:pPr marL="0" indent="0"/>
            <a:r>
              <a:rPr lang="en-AU" altLang="en-US" dirty="0" smtClean="0"/>
              <a:t>In the case manager’s discussion with Tony about appointing a NP, Tony decides to nominate a close friend, whom he has known for a number of years and plays music with in a band at his local day program.  </a:t>
            </a:r>
          </a:p>
          <a:p>
            <a:pPr marL="0" indent="0"/>
            <a:r>
              <a:rPr lang="en-AU" altLang="en-US" dirty="0" smtClean="0"/>
              <a:t>The case manager is regularly contacted by the family carers who express their concerns about Tony’s mental health and the influence of others on Tony. </a:t>
            </a:r>
          </a:p>
          <a:p>
            <a:pPr marL="0" indent="0"/>
            <a:r>
              <a:rPr lang="en-AU" altLang="en-US" dirty="0" smtClean="0"/>
              <a:t>The family are particularly concerned about Tony nominating someone other than a family member who knows him well.</a:t>
            </a:r>
          </a:p>
          <a:p>
            <a:pPr marL="0" indent="0"/>
            <a:r>
              <a:rPr lang="en-AU" altLang="en-US" dirty="0" smtClean="0"/>
              <a:t>You are the case manager. </a:t>
            </a:r>
          </a:p>
          <a:p>
            <a:pPr marL="0" indent="0"/>
            <a:r>
              <a:rPr lang="en-AU" altLang="en-US" dirty="0" smtClean="0"/>
              <a:t>Practice the conversation you might have with Tony about his decision. </a:t>
            </a:r>
          </a:p>
          <a:p>
            <a:pPr marL="0" indent="0"/>
            <a:r>
              <a:rPr lang="en-AU" altLang="en-US" dirty="0" smtClean="0"/>
              <a:t>Work through the implications of his decision (including  consideration of what this might mean for his parents).</a:t>
            </a:r>
          </a:p>
          <a:p>
            <a:pPr marL="0" indent="0"/>
            <a:endParaRPr lang="en-AU" altLang="en-US" dirty="0" smtClean="0"/>
          </a:p>
          <a:p>
            <a:pPr marL="0" indent="0"/>
            <a:endParaRPr lang="en-AU" altLang="en-US" dirty="0" smtClean="0"/>
          </a:p>
          <a:p>
            <a:pPr marL="0" indent="0"/>
            <a:endParaRPr lang="en-AU" altLang="en-US"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Placeholder 2"/>
          <p:cNvSpPr>
            <a:spLocks noGrp="1"/>
          </p:cNvSpPr>
          <p:nvPr>
            <p:ph type="body" idx="1"/>
          </p:nvPr>
        </p:nvSpPr>
        <p:spPr>
          <a:xfrm>
            <a:off x="468313" y="1639888"/>
            <a:ext cx="8207375" cy="1439862"/>
          </a:xfrm>
        </p:spPr>
        <p:txBody>
          <a:bodyPr/>
          <a:lstStyle/>
          <a:p>
            <a:pPr fontAlgn="base">
              <a:spcBef>
                <a:spcPct val="0"/>
              </a:spcBef>
              <a:spcAft>
                <a:spcPct val="0"/>
              </a:spcAft>
            </a:pPr>
            <a:r>
              <a:rPr altLang="en-US" sz="3600" b="1" dirty="0"/>
              <a:t>Module 3: </a:t>
            </a:r>
            <a:endParaRPr altLang="en-US" sz="3600" b="1" dirty="0" smtClean="0"/>
          </a:p>
          <a:p>
            <a:pPr fontAlgn="base">
              <a:spcBef>
                <a:spcPct val="0"/>
              </a:spcBef>
              <a:spcAft>
                <a:spcPct val="0"/>
              </a:spcAft>
            </a:pPr>
            <a:r>
              <a:rPr lang="en-AU" altLang="en-US" sz="3600" b="1" dirty="0"/>
              <a:t>Module 3</a:t>
            </a:r>
            <a:r>
              <a:rPr lang="en-AU" altLang="en-US" sz="3600" dirty="0"/>
              <a:t>: </a:t>
            </a:r>
            <a:r>
              <a:rPr lang="en-AU" altLang="en-US" sz="3600" b="1" dirty="0"/>
              <a:t>Enabling the Nominated Person  and carer provisions of the</a:t>
            </a:r>
            <a:r>
              <a:rPr lang="en-AU" altLang="en-US" sz="3600" b="1" i="1" dirty="0"/>
              <a:t> Mental Health Act 2014</a:t>
            </a:r>
            <a:r>
              <a:rPr lang="en-AU" altLang="en-US" sz="3600" b="1" dirty="0"/>
              <a:t> </a:t>
            </a:r>
            <a:endParaRPr lang="en-AU" altLang="en-US" sz="3600" dirty="0"/>
          </a:p>
          <a:p>
            <a:pPr fontAlgn="base">
              <a:spcBef>
                <a:spcPct val="0"/>
              </a:spcBef>
              <a:spcAft>
                <a:spcPct val="0"/>
              </a:spcAft>
            </a:pPr>
            <a:endParaRPr altLang="en-US" sz="3600" b="1"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468313" y="431800"/>
            <a:ext cx="8207375" cy="836613"/>
          </a:xfrm>
        </p:spPr>
        <p:txBody>
          <a:bodyPr/>
          <a:lstStyle/>
          <a:p>
            <a:r>
              <a:rPr lang="en-AU" altLang="en-US" b="1" dirty="0" smtClean="0"/>
              <a:t>Enabling phase:</a:t>
            </a:r>
            <a:r>
              <a:rPr lang="en-AU" altLang="en-US" dirty="0" smtClean="0"/>
              <a:t/>
            </a:r>
            <a:br>
              <a:rPr lang="en-AU" altLang="en-US" dirty="0" smtClean="0"/>
            </a:br>
            <a:r>
              <a:rPr lang="en-AU" altLang="en-US" b="1" dirty="0" smtClean="0"/>
              <a:t>when the NP and carer </a:t>
            </a:r>
            <a:r>
              <a:rPr lang="en-AU" altLang="en-US" b="1" smtClean="0"/>
              <a:t>roles become </a:t>
            </a:r>
            <a:r>
              <a:rPr lang="en-AU" altLang="en-US" b="1" dirty="0" smtClean="0"/>
              <a:t>active</a:t>
            </a:r>
          </a:p>
        </p:txBody>
      </p:sp>
      <p:sp>
        <p:nvSpPr>
          <p:cNvPr id="3" name="Text Placeholder 2"/>
          <p:cNvSpPr>
            <a:spLocks noGrp="1"/>
          </p:cNvSpPr>
          <p:nvPr>
            <p:ph type="body" idx="1"/>
          </p:nvPr>
        </p:nvSpPr>
        <p:spPr>
          <a:xfrm>
            <a:off x="468313" y="1625600"/>
            <a:ext cx="8207375" cy="4525963"/>
          </a:xfrm>
          <a:extLst/>
        </p:spPr>
        <p:txBody>
          <a:bodyPr/>
          <a:lstStyle/>
          <a:p>
            <a:pPr marL="285750" indent="-285750">
              <a:buFont typeface="Arial" pitchFamily="34" charset="0"/>
              <a:buChar char="•"/>
              <a:defRPr/>
            </a:pPr>
            <a:r>
              <a:rPr lang="en-AU" dirty="0"/>
              <a:t>The enabling phase will occur when the consumer becomes a patient within the terms of the Act. </a:t>
            </a:r>
            <a:endParaRPr lang="en-AU" dirty="0" smtClean="0"/>
          </a:p>
          <a:p>
            <a:pPr marL="285750" indent="-285750">
              <a:buFont typeface="Arial" pitchFamily="34" charset="0"/>
              <a:buChar char="•"/>
              <a:defRPr/>
            </a:pPr>
            <a:r>
              <a:rPr lang="en-AU" dirty="0" smtClean="0"/>
              <a:t>At </a:t>
            </a:r>
            <a:r>
              <a:rPr lang="en-AU" dirty="0"/>
              <a:t>this point the role of the NP </a:t>
            </a:r>
            <a:r>
              <a:rPr lang="en-AU" dirty="0" smtClean="0"/>
              <a:t>and carer become </a:t>
            </a:r>
            <a:r>
              <a:rPr lang="en-AU" dirty="0"/>
              <a:t>active and the obligations of the authorised psychiatrist to consult and inform the NP and </a:t>
            </a:r>
            <a:r>
              <a:rPr lang="en-AU" dirty="0" smtClean="0"/>
              <a:t>carer </a:t>
            </a:r>
            <a:r>
              <a:rPr lang="en-AU" dirty="0"/>
              <a:t>come into play. </a:t>
            </a:r>
            <a:endParaRPr lang="en-AU" dirty="0" smtClean="0"/>
          </a:p>
          <a:p>
            <a:pPr marL="285750" indent="-285750">
              <a:buFont typeface="Arial" pitchFamily="34" charset="0"/>
              <a:buChar char="•"/>
              <a:defRPr/>
            </a:pPr>
            <a:r>
              <a:rPr lang="en-AU" dirty="0" smtClean="0"/>
              <a:t>In </a:t>
            </a:r>
            <a:r>
              <a:rPr lang="en-AU" dirty="0"/>
              <a:t>reality, it would be expected that clinicians would include significant people (family, carer, friend) in treatment planning and decision making whether or not the treatment being undertaken is under a compulsory treatment order. </a:t>
            </a:r>
            <a:endParaRPr lang="en-AU" dirty="0" smtClean="0"/>
          </a:p>
          <a:p>
            <a:pPr marL="285750" indent="-285750">
              <a:buFont typeface="Arial" pitchFamily="34" charset="0"/>
              <a:buChar char="•"/>
              <a:defRPr/>
            </a:pPr>
            <a:r>
              <a:rPr lang="en-AU" dirty="0" smtClean="0"/>
              <a:t>Good </a:t>
            </a:r>
            <a:r>
              <a:rPr lang="en-AU" dirty="0"/>
              <a:t>practice for all consumers (not only those on compulsory treatment orders) requires decision making supported by the sharing of relevant information with people that the consumer determines are important in their lives.</a:t>
            </a:r>
          </a:p>
          <a:p>
            <a:pPr>
              <a:defRPr/>
            </a:pPr>
            <a:endParaRPr lang="en-A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468313" y="431800"/>
            <a:ext cx="8207375" cy="836613"/>
          </a:xfrm>
        </p:spPr>
        <p:txBody>
          <a:bodyPr/>
          <a:lstStyle/>
          <a:p>
            <a:r>
              <a:rPr lang="en-AU" altLang="en-US" b="1" smtClean="0"/>
              <a:t>Enabling phase:</a:t>
            </a:r>
            <a:r>
              <a:rPr lang="en-AU" altLang="en-US" smtClean="0"/>
              <a:t/>
            </a:r>
            <a:br>
              <a:rPr lang="en-AU" altLang="en-US" smtClean="0"/>
            </a:br>
            <a:r>
              <a:rPr lang="en-AU" altLang="en-US" b="1" smtClean="0"/>
              <a:t>identifying the carer and determining the role of the carer</a:t>
            </a:r>
            <a:endParaRPr lang="en-AU" altLang="en-US" smtClean="0"/>
          </a:p>
        </p:txBody>
      </p:sp>
      <p:sp>
        <p:nvSpPr>
          <p:cNvPr id="3" name="Text Placeholder 2"/>
          <p:cNvSpPr>
            <a:spLocks noGrp="1"/>
          </p:cNvSpPr>
          <p:nvPr>
            <p:ph type="body" idx="1"/>
          </p:nvPr>
        </p:nvSpPr>
        <p:spPr>
          <a:xfrm>
            <a:off x="468313" y="1628775"/>
            <a:ext cx="5472112" cy="4525963"/>
          </a:xfrm>
          <a:extLst/>
        </p:spPr>
        <p:txBody>
          <a:bodyPr/>
          <a:lstStyle/>
          <a:p>
            <a:pPr marL="0" indent="0">
              <a:defRPr/>
            </a:pPr>
            <a:r>
              <a:rPr lang="en-AU" dirty="0"/>
              <a:t>Before the authorised psychiatrist can inform or consult a carer they must first be satisfied that the carer and the carer relationship is or will be affected by the treatment decision. </a:t>
            </a:r>
          </a:p>
          <a:p>
            <a:pPr marL="0" indent="0">
              <a:defRPr/>
            </a:pPr>
            <a:endParaRPr lang="en-AU" dirty="0"/>
          </a:p>
          <a:p>
            <a:pPr marL="0" indent="0">
              <a:defRPr/>
            </a:pPr>
            <a:r>
              <a:rPr lang="en-AU" dirty="0"/>
              <a:t>This presumes that in the first instance the clinician is aware of the existence of a carer and the nature of the relationship between the carer and consumer. </a:t>
            </a:r>
          </a:p>
          <a:p>
            <a:pPr>
              <a:defRPr/>
            </a:pPr>
            <a:endParaRPr lang="en-AU" dirty="0"/>
          </a:p>
        </p:txBody>
      </p:sp>
      <p:pic>
        <p:nvPicPr>
          <p:cNvPr id="25604" name="Picture 2" descr="G:\SPHHB\Bouverie\MentalHealth\Nominated persons project\Training\Photos\2013_0273_83.jpg"/>
          <p:cNvPicPr>
            <a:picLocks noChangeAspect="1" noChangeArrowheads="1"/>
          </p:cNvPicPr>
          <p:nvPr/>
        </p:nvPicPr>
        <p:blipFill>
          <a:blip r:embed="rId2" cstate="print"/>
          <a:srcRect/>
          <a:stretch>
            <a:fillRect/>
          </a:stretch>
        </p:blipFill>
        <p:spPr bwMode="auto">
          <a:xfrm>
            <a:off x="5940425" y="1989138"/>
            <a:ext cx="2376488" cy="3573462"/>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468313" y="431800"/>
            <a:ext cx="8207375" cy="836613"/>
          </a:xfrm>
        </p:spPr>
        <p:txBody>
          <a:bodyPr/>
          <a:lstStyle/>
          <a:p>
            <a:r>
              <a:rPr lang="en-AU" altLang="en-US" b="1" smtClean="0"/>
              <a:t>Enabling phase:</a:t>
            </a:r>
            <a:r>
              <a:rPr lang="en-AU" altLang="en-US" smtClean="0"/>
              <a:t/>
            </a:r>
            <a:br>
              <a:rPr lang="en-AU" altLang="en-US" smtClean="0"/>
            </a:br>
            <a:r>
              <a:rPr lang="en-AU" altLang="en-US" b="1" smtClean="0"/>
              <a:t>identifying the carer and determining the role of the carer</a:t>
            </a:r>
            <a:endParaRPr lang="en-AU" altLang="en-US" smtClean="0"/>
          </a:p>
        </p:txBody>
      </p:sp>
      <p:sp>
        <p:nvSpPr>
          <p:cNvPr id="3" name="Text Placeholder 2"/>
          <p:cNvSpPr>
            <a:spLocks noGrp="1"/>
          </p:cNvSpPr>
          <p:nvPr>
            <p:ph type="body" idx="1"/>
          </p:nvPr>
        </p:nvSpPr>
        <p:spPr>
          <a:xfrm>
            <a:off x="468313" y="1625600"/>
            <a:ext cx="8207375" cy="4525963"/>
          </a:xfrm>
          <a:extLst/>
        </p:spPr>
        <p:txBody>
          <a:bodyPr/>
          <a:lstStyle/>
          <a:p>
            <a:pPr marL="0" indent="0">
              <a:defRPr/>
            </a:pPr>
            <a:r>
              <a:rPr lang="en-AU" dirty="0"/>
              <a:t>Some questions </a:t>
            </a:r>
            <a:r>
              <a:rPr lang="en-AU" dirty="0" smtClean="0"/>
              <a:t>to </a:t>
            </a:r>
            <a:r>
              <a:rPr lang="en-AU" dirty="0"/>
              <a:t>consider in deciding whether the carer or care relationship is affected:  </a:t>
            </a:r>
          </a:p>
          <a:p>
            <a:pPr>
              <a:buFont typeface="Arial" pitchFamily="34" charset="0"/>
              <a:buChar char="•"/>
              <a:defRPr/>
            </a:pPr>
            <a:r>
              <a:rPr lang="en-AU" dirty="0"/>
              <a:t>How does the consumer view the care relationship?</a:t>
            </a:r>
          </a:p>
          <a:p>
            <a:pPr>
              <a:buFont typeface="Arial" pitchFamily="34" charset="0"/>
              <a:buChar char="•"/>
              <a:defRPr/>
            </a:pPr>
            <a:r>
              <a:rPr lang="en-AU" dirty="0"/>
              <a:t>How does the carer view the care relationship? </a:t>
            </a:r>
          </a:p>
          <a:p>
            <a:pPr>
              <a:buFont typeface="Arial" pitchFamily="34" charset="0"/>
              <a:buChar char="•"/>
              <a:defRPr/>
            </a:pPr>
            <a:r>
              <a:rPr lang="en-AU" dirty="0"/>
              <a:t>What type of care is provided? </a:t>
            </a:r>
          </a:p>
          <a:p>
            <a:pPr>
              <a:buFont typeface="Arial" pitchFamily="34" charset="0"/>
              <a:buChar char="•"/>
              <a:defRPr/>
            </a:pPr>
            <a:r>
              <a:rPr lang="en-AU" dirty="0"/>
              <a:t>Does the consumer live with the carer? </a:t>
            </a:r>
          </a:p>
          <a:p>
            <a:pPr>
              <a:buFont typeface="Arial" pitchFamily="34" charset="0"/>
              <a:buChar char="•"/>
              <a:defRPr/>
            </a:pPr>
            <a:r>
              <a:rPr lang="en-AU" dirty="0"/>
              <a:t>Does the consumer rely on the carer for basic living needs, such as cooking, shopping, managing medication, independent living skills? Does the consumer rely on the carer for emotional support?</a:t>
            </a:r>
          </a:p>
          <a:p>
            <a:pPr>
              <a:buFont typeface="Arial" pitchFamily="34" charset="0"/>
              <a:buChar char="•"/>
              <a:defRPr/>
            </a:pPr>
            <a:r>
              <a:rPr lang="en-AU" dirty="0"/>
              <a:t>How recently has the support been provided? </a:t>
            </a:r>
          </a:p>
          <a:p>
            <a:pPr>
              <a:defRPr/>
            </a:pPr>
            <a:endParaRPr lang="en-AU"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468313" y="431800"/>
            <a:ext cx="8207375" cy="836613"/>
          </a:xfrm>
        </p:spPr>
        <p:txBody>
          <a:bodyPr/>
          <a:lstStyle/>
          <a:p>
            <a:r>
              <a:rPr lang="en-AU" altLang="en-US" b="1" smtClean="0"/>
              <a:t>Enabling phase:</a:t>
            </a:r>
            <a:r>
              <a:rPr lang="en-AU" altLang="en-US" smtClean="0"/>
              <a:t/>
            </a:r>
            <a:br>
              <a:rPr lang="en-AU" altLang="en-US" smtClean="0"/>
            </a:br>
            <a:r>
              <a:rPr lang="en-AU" altLang="en-US" b="1" smtClean="0"/>
              <a:t>Processes and Practice Tips</a:t>
            </a:r>
          </a:p>
        </p:txBody>
      </p:sp>
      <p:sp>
        <p:nvSpPr>
          <p:cNvPr id="27651" name="Text Placeholder 2"/>
          <p:cNvSpPr>
            <a:spLocks noGrp="1"/>
          </p:cNvSpPr>
          <p:nvPr>
            <p:ph type="body" idx="1"/>
          </p:nvPr>
        </p:nvSpPr>
        <p:spPr>
          <a:xfrm>
            <a:off x="468313" y="1625600"/>
            <a:ext cx="8207375" cy="4525963"/>
          </a:xfrm>
        </p:spPr>
        <p:txBody>
          <a:bodyPr/>
          <a:lstStyle/>
          <a:p>
            <a:endParaRPr altLang="en-US" smtClean="0"/>
          </a:p>
        </p:txBody>
      </p:sp>
      <p:graphicFrame>
        <p:nvGraphicFramePr>
          <p:cNvPr id="4" name="Table 3"/>
          <p:cNvGraphicFramePr>
            <a:graphicFrameLocks noGrp="1"/>
          </p:cNvGraphicFramePr>
          <p:nvPr/>
        </p:nvGraphicFramePr>
        <p:xfrm>
          <a:off x="468313" y="1330325"/>
          <a:ext cx="8207375" cy="4835525"/>
        </p:xfrm>
        <a:graphic>
          <a:graphicData uri="http://schemas.openxmlformats.org/drawingml/2006/table">
            <a:tbl>
              <a:tblPr firstRow="1" firstCol="1" bandRow="1" bandCol="1">
                <a:tableStyleId>{5C22544A-7EE6-4342-B048-85BDC9FD1C3A}</a:tableStyleId>
              </a:tblPr>
              <a:tblGrid>
                <a:gridCol w="2087841"/>
                <a:gridCol w="6119534"/>
              </a:tblGrid>
              <a:tr h="319427">
                <a:tc>
                  <a:txBody>
                    <a:bodyPr/>
                    <a:lstStyle/>
                    <a:p>
                      <a:pPr>
                        <a:lnSpc>
                          <a:spcPct val="115000"/>
                        </a:lnSpc>
                        <a:spcAft>
                          <a:spcPts val="0"/>
                        </a:spcAft>
                      </a:pPr>
                      <a:r>
                        <a:rPr lang="en-AU" sz="1400" dirty="0">
                          <a:effectLst/>
                          <a:latin typeface="Calibri" pitchFamily="34" charset="0"/>
                        </a:rPr>
                        <a:t>Process</a:t>
                      </a:r>
                      <a:endParaRPr lang="en-AU" sz="1400" dirty="0">
                        <a:effectLst/>
                        <a:latin typeface="Calibri" pitchFamily="34" charset="0"/>
                        <a:ea typeface="Calibri"/>
                        <a:cs typeface="Times New Roman"/>
                      </a:endParaRPr>
                    </a:p>
                  </a:txBody>
                  <a:tcPr marL="44987" marR="44987" marT="0" marB="0"/>
                </a:tc>
                <a:tc>
                  <a:txBody>
                    <a:bodyPr/>
                    <a:lstStyle/>
                    <a:p>
                      <a:pPr>
                        <a:lnSpc>
                          <a:spcPct val="115000"/>
                        </a:lnSpc>
                        <a:spcAft>
                          <a:spcPts val="0"/>
                        </a:spcAft>
                      </a:pPr>
                      <a:r>
                        <a:rPr lang="en-AU" sz="1400" dirty="0">
                          <a:effectLst/>
                          <a:latin typeface="Calibri" pitchFamily="34" charset="0"/>
                        </a:rPr>
                        <a:t>Practice Tips</a:t>
                      </a:r>
                      <a:endParaRPr lang="en-AU" sz="1400" dirty="0">
                        <a:effectLst/>
                        <a:latin typeface="Calibri" pitchFamily="34" charset="0"/>
                        <a:ea typeface="Calibri"/>
                        <a:cs typeface="Times New Roman"/>
                      </a:endParaRPr>
                    </a:p>
                  </a:txBody>
                  <a:tcPr marL="44987" marR="44987" marT="0" marB="0"/>
                </a:tc>
              </a:tr>
              <a:tr h="874953">
                <a:tc>
                  <a:txBody>
                    <a:bodyPr/>
                    <a:lstStyle/>
                    <a:p>
                      <a:pPr>
                        <a:spcAft>
                          <a:spcPts val="0"/>
                        </a:spcAft>
                      </a:pPr>
                      <a:r>
                        <a:rPr lang="en-AU" sz="1400" dirty="0">
                          <a:effectLst/>
                          <a:latin typeface="Calibri" pitchFamily="34" charset="0"/>
                        </a:rPr>
                        <a:t>Working well with the patient, their NP and carer </a:t>
                      </a:r>
                    </a:p>
                    <a:p>
                      <a:pPr>
                        <a:lnSpc>
                          <a:spcPct val="115000"/>
                        </a:lnSpc>
                        <a:spcAft>
                          <a:spcPts val="0"/>
                        </a:spcAft>
                      </a:pPr>
                      <a:r>
                        <a:rPr lang="en-AU" sz="1400" dirty="0">
                          <a:effectLst/>
                          <a:latin typeface="Calibri" pitchFamily="34" charset="0"/>
                        </a:rPr>
                        <a:t> </a:t>
                      </a:r>
                      <a:endParaRPr lang="en-AU" sz="1400" dirty="0">
                        <a:effectLst/>
                        <a:latin typeface="Calibri" pitchFamily="34" charset="0"/>
                        <a:ea typeface="Calibri"/>
                        <a:cs typeface="Times New Roman"/>
                      </a:endParaRPr>
                    </a:p>
                  </a:txBody>
                  <a:tcPr marL="44987" marR="44987" marT="0" marB="0"/>
                </a:tc>
                <a:tc>
                  <a:txBody>
                    <a:bodyPr/>
                    <a:lstStyle/>
                    <a:p>
                      <a:pPr>
                        <a:lnSpc>
                          <a:spcPct val="115000"/>
                        </a:lnSpc>
                        <a:spcAft>
                          <a:spcPts val="0"/>
                        </a:spcAft>
                      </a:pPr>
                      <a:r>
                        <a:rPr lang="en-AU" sz="1400" dirty="0">
                          <a:effectLst/>
                          <a:latin typeface="Calibri" pitchFamily="34" charset="0"/>
                        </a:rPr>
                        <a:t>Ensure the patient, their NP and carer have accurate and understandable information at all times</a:t>
                      </a:r>
                      <a:endParaRPr lang="en-AU" sz="1400" dirty="0">
                        <a:effectLst/>
                        <a:latin typeface="Calibri" pitchFamily="34" charset="0"/>
                        <a:ea typeface="Calibri"/>
                        <a:cs typeface="Times New Roman"/>
                      </a:endParaRPr>
                    </a:p>
                  </a:txBody>
                  <a:tcPr marL="44987" marR="44987" marT="0" marB="0"/>
                </a:tc>
              </a:tr>
              <a:tr h="958281">
                <a:tc>
                  <a:txBody>
                    <a:bodyPr/>
                    <a:lstStyle/>
                    <a:p>
                      <a:pPr>
                        <a:spcAft>
                          <a:spcPts val="0"/>
                        </a:spcAft>
                      </a:pPr>
                      <a:r>
                        <a:rPr lang="en-AU" sz="1400">
                          <a:effectLst/>
                          <a:latin typeface="Calibri" pitchFamily="34" charset="0"/>
                        </a:rPr>
                        <a:t>Obligations to inform or consult the NP and carers</a:t>
                      </a:r>
                    </a:p>
                    <a:p>
                      <a:pPr>
                        <a:lnSpc>
                          <a:spcPct val="115000"/>
                        </a:lnSpc>
                        <a:spcAft>
                          <a:spcPts val="0"/>
                        </a:spcAft>
                      </a:pPr>
                      <a:r>
                        <a:rPr lang="en-AU" sz="1400">
                          <a:effectLst/>
                          <a:latin typeface="Calibri" pitchFamily="34" charset="0"/>
                        </a:rPr>
                        <a:t> </a:t>
                      </a:r>
                      <a:endParaRPr lang="en-AU" sz="1400">
                        <a:effectLst/>
                        <a:latin typeface="Calibri" pitchFamily="34" charset="0"/>
                        <a:ea typeface="Calibri"/>
                        <a:cs typeface="Times New Roman"/>
                      </a:endParaRPr>
                    </a:p>
                  </a:txBody>
                  <a:tcPr marL="44987" marR="44987" marT="0" marB="0"/>
                </a:tc>
                <a:tc>
                  <a:txBody>
                    <a:bodyPr/>
                    <a:lstStyle/>
                    <a:p>
                      <a:pPr>
                        <a:lnSpc>
                          <a:spcPct val="115000"/>
                        </a:lnSpc>
                        <a:spcAft>
                          <a:spcPts val="0"/>
                        </a:spcAft>
                      </a:pPr>
                      <a:r>
                        <a:rPr lang="en-AU" sz="1400" dirty="0">
                          <a:effectLst/>
                          <a:latin typeface="Calibri" pitchFamily="34" charset="0"/>
                        </a:rPr>
                        <a:t>Consider clarifying how this will be done during the period of compulsory treatment. What are the communication pathways? </a:t>
                      </a:r>
                    </a:p>
                    <a:p>
                      <a:pPr>
                        <a:lnSpc>
                          <a:spcPct val="115000"/>
                        </a:lnSpc>
                        <a:spcAft>
                          <a:spcPts val="0"/>
                        </a:spcAft>
                      </a:pPr>
                      <a:r>
                        <a:rPr lang="en-AU" sz="1400" dirty="0">
                          <a:effectLst/>
                          <a:latin typeface="Calibri" pitchFamily="34" charset="0"/>
                        </a:rPr>
                        <a:t>Consider the context of family and carer.</a:t>
                      </a:r>
                      <a:endParaRPr lang="en-AU" sz="1400" dirty="0">
                        <a:effectLst/>
                        <a:latin typeface="Calibri" pitchFamily="34" charset="0"/>
                        <a:ea typeface="Calibri"/>
                        <a:cs typeface="Times New Roman"/>
                      </a:endParaRPr>
                    </a:p>
                  </a:txBody>
                  <a:tcPr marL="44987" marR="44987" marT="0" marB="0"/>
                </a:tc>
              </a:tr>
              <a:tr h="1444618">
                <a:tc>
                  <a:txBody>
                    <a:bodyPr/>
                    <a:lstStyle/>
                    <a:p>
                      <a:pPr>
                        <a:spcAft>
                          <a:spcPts val="0"/>
                        </a:spcAft>
                      </a:pPr>
                      <a:r>
                        <a:rPr lang="en-AU" sz="1400">
                          <a:effectLst/>
                          <a:latin typeface="Calibri" pitchFamily="34" charset="0"/>
                        </a:rPr>
                        <a:t>How the NP and carer will be provided with information relevant to the patient’s treatment</a:t>
                      </a:r>
                    </a:p>
                    <a:p>
                      <a:pPr>
                        <a:lnSpc>
                          <a:spcPct val="115000"/>
                        </a:lnSpc>
                        <a:spcAft>
                          <a:spcPts val="0"/>
                        </a:spcAft>
                      </a:pPr>
                      <a:r>
                        <a:rPr lang="en-AU" sz="1400">
                          <a:effectLst/>
                          <a:latin typeface="Calibri" pitchFamily="34" charset="0"/>
                        </a:rPr>
                        <a:t> </a:t>
                      </a:r>
                      <a:endParaRPr lang="en-AU" sz="1400">
                        <a:effectLst/>
                        <a:latin typeface="Calibri" pitchFamily="34" charset="0"/>
                        <a:ea typeface="Calibri"/>
                        <a:cs typeface="Times New Roman"/>
                      </a:endParaRPr>
                    </a:p>
                  </a:txBody>
                  <a:tcPr marL="44987" marR="44987" marT="0" marB="0"/>
                </a:tc>
                <a:tc>
                  <a:txBody>
                    <a:bodyPr/>
                    <a:lstStyle/>
                    <a:p>
                      <a:pPr>
                        <a:lnSpc>
                          <a:spcPct val="115000"/>
                        </a:lnSpc>
                        <a:spcAft>
                          <a:spcPts val="0"/>
                        </a:spcAft>
                      </a:pPr>
                      <a:r>
                        <a:rPr lang="en-AU" sz="1400" dirty="0">
                          <a:effectLst/>
                          <a:latin typeface="Calibri" pitchFamily="34" charset="0"/>
                        </a:rPr>
                        <a:t>Ask the NP and carer about the best way for them to receive information – where, when and how?</a:t>
                      </a:r>
                    </a:p>
                    <a:p>
                      <a:pPr>
                        <a:lnSpc>
                          <a:spcPct val="115000"/>
                        </a:lnSpc>
                        <a:spcAft>
                          <a:spcPts val="0"/>
                        </a:spcAft>
                      </a:pPr>
                      <a:r>
                        <a:rPr lang="en-AU" sz="1400" dirty="0">
                          <a:effectLst/>
                          <a:latin typeface="Calibri" pitchFamily="34" charset="0"/>
                        </a:rPr>
                        <a:t>Ensure the information about the patient’s treatment is communicated in a manner that is clear and does not use jargon. </a:t>
                      </a:r>
                    </a:p>
                    <a:p>
                      <a:pPr>
                        <a:lnSpc>
                          <a:spcPct val="115000"/>
                        </a:lnSpc>
                        <a:spcAft>
                          <a:spcPts val="0"/>
                        </a:spcAft>
                      </a:pPr>
                      <a:r>
                        <a:rPr lang="en-AU" sz="1400" dirty="0">
                          <a:effectLst/>
                          <a:latin typeface="Calibri" pitchFamily="34" charset="0"/>
                        </a:rPr>
                        <a:t>Clarify the process of coming to a treatment decision. </a:t>
                      </a:r>
                      <a:endParaRPr lang="en-AU" sz="1400" dirty="0">
                        <a:effectLst/>
                        <a:latin typeface="Calibri" pitchFamily="34" charset="0"/>
                        <a:ea typeface="Calibri"/>
                        <a:cs typeface="Times New Roman"/>
                      </a:endParaRPr>
                    </a:p>
                  </a:txBody>
                  <a:tcPr marL="44987" marR="44987" marT="0" marB="0"/>
                </a:tc>
              </a:tr>
              <a:tr h="1238246">
                <a:tc>
                  <a:txBody>
                    <a:bodyPr/>
                    <a:lstStyle/>
                    <a:p>
                      <a:pPr>
                        <a:spcAft>
                          <a:spcPts val="0"/>
                        </a:spcAft>
                      </a:pPr>
                      <a:r>
                        <a:rPr lang="en-AU" sz="1400">
                          <a:effectLst/>
                          <a:latin typeface="Calibri" pitchFamily="34" charset="0"/>
                        </a:rPr>
                        <a:t>How the NP’s and carer’s views will be sought in relation to the patient’s treatment</a:t>
                      </a:r>
                    </a:p>
                    <a:p>
                      <a:pPr>
                        <a:lnSpc>
                          <a:spcPct val="115000"/>
                        </a:lnSpc>
                        <a:spcAft>
                          <a:spcPts val="0"/>
                        </a:spcAft>
                      </a:pPr>
                      <a:r>
                        <a:rPr lang="en-AU" sz="1400">
                          <a:effectLst/>
                          <a:latin typeface="Calibri" pitchFamily="34" charset="0"/>
                        </a:rPr>
                        <a:t> </a:t>
                      </a:r>
                      <a:endParaRPr lang="en-AU" sz="1400">
                        <a:effectLst/>
                        <a:latin typeface="Calibri" pitchFamily="34" charset="0"/>
                        <a:ea typeface="Calibri"/>
                        <a:cs typeface="Times New Roman"/>
                      </a:endParaRPr>
                    </a:p>
                  </a:txBody>
                  <a:tcPr marL="44987" marR="44987" marT="0" marB="0"/>
                </a:tc>
                <a:tc>
                  <a:txBody>
                    <a:bodyPr/>
                    <a:lstStyle/>
                    <a:p>
                      <a:pPr>
                        <a:lnSpc>
                          <a:spcPct val="115000"/>
                        </a:lnSpc>
                        <a:spcAft>
                          <a:spcPts val="0"/>
                        </a:spcAft>
                      </a:pPr>
                      <a:r>
                        <a:rPr lang="en-AU" sz="1400" dirty="0">
                          <a:effectLst/>
                          <a:latin typeface="Calibri" pitchFamily="34" charset="0"/>
                        </a:rPr>
                        <a:t>Inform the patient of the need to provide information about their preferences to the NP and/or carer</a:t>
                      </a:r>
                    </a:p>
                    <a:p>
                      <a:pPr>
                        <a:lnSpc>
                          <a:spcPct val="115000"/>
                        </a:lnSpc>
                        <a:spcAft>
                          <a:spcPts val="0"/>
                        </a:spcAft>
                      </a:pPr>
                      <a:r>
                        <a:rPr lang="en-AU" sz="1400" dirty="0">
                          <a:effectLst/>
                          <a:latin typeface="Calibri" pitchFamily="34" charset="0"/>
                        </a:rPr>
                        <a:t>Consider whether you have a role in facilitating this provision of information?</a:t>
                      </a:r>
                    </a:p>
                    <a:p>
                      <a:pPr>
                        <a:lnSpc>
                          <a:spcPct val="115000"/>
                        </a:lnSpc>
                        <a:spcAft>
                          <a:spcPts val="0"/>
                        </a:spcAft>
                      </a:pPr>
                      <a:r>
                        <a:rPr lang="en-AU" sz="1400" dirty="0">
                          <a:effectLst/>
                          <a:latin typeface="Calibri" pitchFamily="34" charset="0"/>
                        </a:rPr>
                        <a:t>Consider the use of an Advance Statement.</a:t>
                      </a:r>
                      <a:endParaRPr lang="en-AU" sz="1400" dirty="0">
                        <a:effectLst/>
                        <a:latin typeface="Calibri" pitchFamily="34" charset="0"/>
                        <a:ea typeface="Calibri"/>
                        <a:cs typeface="Times New Roman"/>
                      </a:endParaRPr>
                    </a:p>
                  </a:txBody>
                  <a:tcPr marL="44987" marR="44987" marT="0" marB="0"/>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Placeholder 2"/>
          <p:cNvSpPr>
            <a:spLocks noGrp="1"/>
          </p:cNvSpPr>
          <p:nvPr>
            <p:ph type="body" idx="1"/>
          </p:nvPr>
        </p:nvSpPr>
        <p:spPr>
          <a:xfrm>
            <a:off x="468313" y="1639888"/>
            <a:ext cx="8207375" cy="1439862"/>
          </a:xfrm>
        </p:spPr>
        <p:txBody>
          <a:bodyPr/>
          <a:lstStyle/>
          <a:p>
            <a:pPr fontAlgn="base">
              <a:spcBef>
                <a:spcPct val="0"/>
              </a:spcBef>
              <a:spcAft>
                <a:spcPct val="0"/>
              </a:spcAft>
            </a:pPr>
            <a:endParaRPr lang="en-US" altLang="en-US" sz="3600" b="1"/>
          </a:p>
          <a:p>
            <a:pPr fontAlgn="base">
              <a:spcBef>
                <a:spcPct val="0"/>
              </a:spcBef>
              <a:spcAft>
                <a:spcPct val="0"/>
              </a:spcAft>
            </a:pPr>
            <a:r>
              <a:rPr lang="en-US" altLang="en-US" sz="3600" b="1"/>
              <a:t>Overview of Learning Modules: 1- 4</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468313" y="431800"/>
            <a:ext cx="8207375" cy="836613"/>
          </a:xfrm>
        </p:spPr>
        <p:txBody>
          <a:bodyPr/>
          <a:lstStyle/>
          <a:p>
            <a:r>
              <a:rPr lang="en-AU" altLang="en-US" b="1" smtClean="0"/>
              <a:t>Enabling phase:</a:t>
            </a:r>
            <a:r>
              <a:rPr lang="en-AU" altLang="en-US" smtClean="0"/>
              <a:t/>
            </a:r>
            <a:br>
              <a:rPr lang="en-AU" altLang="en-US" smtClean="0"/>
            </a:br>
            <a:r>
              <a:rPr lang="en-AU" altLang="en-US" b="1" smtClean="0"/>
              <a:t>Processes and Practice Tips</a:t>
            </a:r>
            <a:endParaRPr lang="en-AU" altLang="en-US" smtClean="0"/>
          </a:p>
        </p:txBody>
      </p:sp>
      <p:sp>
        <p:nvSpPr>
          <p:cNvPr id="28675" name="Text Placeholder 2"/>
          <p:cNvSpPr>
            <a:spLocks noGrp="1"/>
          </p:cNvSpPr>
          <p:nvPr>
            <p:ph type="body" idx="1"/>
          </p:nvPr>
        </p:nvSpPr>
        <p:spPr>
          <a:xfrm>
            <a:off x="468313" y="1625600"/>
            <a:ext cx="8207375" cy="4525963"/>
          </a:xfrm>
        </p:spPr>
        <p:txBody>
          <a:bodyPr/>
          <a:lstStyle/>
          <a:p>
            <a:endParaRPr altLang="en-US" smtClean="0"/>
          </a:p>
        </p:txBody>
      </p:sp>
      <p:graphicFrame>
        <p:nvGraphicFramePr>
          <p:cNvPr id="4" name="Table 3"/>
          <p:cNvGraphicFramePr>
            <a:graphicFrameLocks noGrp="1"/>
          </p:cNvGraphicFramePr>
          <p:nvPr/>
        </p:nvGraphicFramePr>
        <p:xfrm>
          <a:off x="468313" y="1268413"/>
          <a:ext cx="8207375" cy="5413872"/>
        </p:xfrm>
        <a:graphic>
          <a:graphicData uri="http://schemas.openxmlformats.org/drawingml/2006/table">
            <a:tbl>
              <a:tblPr firstRow="1" firstCol="1" bandRow="1" bandCol="1">
                <a:tableStyleId>{5C22544A-7EE6-4342-B048-85BDC9FD1C3A}</a:tableStyleId>
              </a:tblPr>
              <a:tblGrid>
                <a:gridCol w="2375819"/>
                <a:gridCol w="5831556"/>
              </a:tblGrid>
              <a:tr h="1332431">
                <a:tc>
                  <a:txBody>
                    <a:bodyPr/>
                    <a:lstStyle/>
                    <a:p>
                      <a:pPr>
                        <a:spcAft>
                          <a:spcPts val="0"/>
                        </a:spcAft>
                      </a:pPr>
                      <a:r>
                        <a:rPr lang="en-AU" sz="1600" dirty="0">
                          <a:effectLst/>
                          <a:latin typeface="Calibri" pitchFamily="34" charset="0"/>
                        </a:rPr>
                        <a:t>How the </a:t>
                      </a:r>
                      <a:r>
                        <a:rPr lang="en-AU" sz="1600" dirty="0" smtClean="0">
                          <a:effectLst/>
                          <a:latin typeface="Calibri" pitchFamily="34" charset="0"/>
                        </a:rPr>
                        <a:t>NP and carer’s </a:t>
                      </a:r>
                      <a:r>
                        <a:rPr lang="en-AU" sz="1600" dirty="0">
                          <a:effectLst/>
                          <a:latin typeface="Calibri" pitchFamily="34" charset="0"/>
                        </a:rPr>
                        <a:t>views are taken into consideration in determining the treatment plan</a:t>
                      </a:r>
                    </a:p>
                    <a:p>
                      <a:pPr>
                        <a:lnSpc>
                          <a:spcPct val="115000"/>
                        </a:lnSpc>
                        <a:spcAft>
                          <a:spcPts val="0"/>
                        </a:spcAft>
                      </a:pPr>
                      <a:r>
                        <a:rPr lang="en-AU" sz="1600" dirty="0">
                          <a:effectLst/>
                          <a:latin typeface="Calibri" pitchFamily="34" charset="0"/>
                        </a:rPr>
                        <a:t> </a:t>
                      </a:r>
                      <a:endParaRPr lang="en-AU" sz="1600" dirty="0">
                        <a:effectLst/>
                        <a:latin typeface="Calibri" pitchFamily="34" charset="0"/>
                        <a:ea typeface="Calibri"/>
                        <a:cs typeface="Times New Roman"/>
                      </a:endParaRPr>
                    </a:p>
                  </a:txBody>
                  <a:tcPr marL="68567" marR="68567" marT="0" marB="0"/>
                </a:tc>
                <a:tc>
                  <a:txBody>
                    <a:bodyPr/>
                    <a:lstStyle/>
                    <a:p>
                      <a:pPr>
                        <a:lnSpc>
                          <a:spcPct val="115000"/>
                        </a:lnSpc>
                        <a:spcAft>
                          <a:spcPts val="0"/>
                        </a:spcAft>
                      </a:pPr>
                      <a:r>
                        <a:rPr lang="en-AU" sz="1600" b="0" dirty="0">
                          <a:solidFill>
                            <a:schemeClr val="tx1"/>
                          </a:solidFill>
                          <a:effectLst/>
                          <a:latin typeface="Calibri" pitchFamily="34" charset="0"/>
                        </a:rPr>
                        <a:t>Consider how much information the NP </a:t>
                      </a:r>
                      <a:r>
                        <a:rPr lang="en-AU" sz="1600" b="0" dirty="0" smtClean="0">
                          <a:solidFill>
                            <a:schemeClr val="tx1"/>
                          </a:solidFill>
                          <a:effectLst/>
                          <a:latin typeface="Calibri" pitchFamily="34" charset="0"/>
                        </a:rPr>
                        <a:t>and carer have </a:t>
                      </a:r>
                      <a:r>
                        <a:rPr lang="en-AU" sz="1600" b="0" dirty="0">
                          <a:solidFill>
                            <a:schemeClr val="tx1"/>
                          </a:solidFill>
                          <a:effectLst/>
                          <a:latin typeface="Calibri" pitchFamily="34" charset="0"/>
                        </a:rPr>
                        <a:t>about the patient’s diagnosis and treatment, how that is understood and acted on. </a:t>
                      </a:r>
                    </a:p>
                    <a:p>
                      <a:pPr>
                        <a:lnSpc>
                          <a:spcPct val="115000"/>
                        </a:lnSpc>
                        <a:spcAft>
                          <a:spcPts val="0"/>
                        </a:spcAft>
                      </a:pPr>
                      <a:r>
                        <a:rPr lang="en-AU" sz="1600" b="0" dirty="0">
                          <a:solidFill>
                            <a:schemeClr val="tx1"/>
                          </a:solidFill>
                          <a:effectLst/>
                          <a:latin typeface="Calibri" pitchFamily="34" charset="0"/>
                        </a:rPr>
                        <a:t>Consider what service forums (meetings, reviews, planning etc.) might be appropriate</a:t>
                      </a:r>
                      <a:endParaRPr lang="en-AU" sz="1600" b="0" dirty="0">
                        <a:solidFill>
                          <a:schemeClr val="tx1"/>
                        </a:solidFill>
                        <a:effectLst/>
                        <a:latin typeface="Calibri" pitchFamily="34" charset="0"/>
                        <a:ea typeface="Calibri"/>
                        <a:cs typeface="Times New Roman"/>
                      </a:endParaRPr>
                    </a:p>
                  </a:txBody>
                  <a:tcPr marL="68567" marR="68567" marT="0" marB="0">
                    <a:solidFill>
                      <a:srgbClr val="DACDCD"/>
                    </a:solidFill>
                  </a:tcPr>
                </a:tc>
              </a:tr>
              <a:tr h="1963225">
                <a:tc>
                  <a:txBody>
                    <a:bodyPr/>
                    <a:lstStyle/>
                    <a:p>
                      <a:pPr>
                        <a:lnSpc>
                          <a:spcPct val="115000"/>
                        </a:lnSpc>
                        <a:spcAft>
                          <a:spcPts val="0"/>
                        </a:spcAft>
                      </a:pPr>
                      <a:r>
                        <a:rPr lang="en-AU" sz="1600">
                          <a:effectLst/>
                          <a:latin typeface="Calibri" pitchFamily="34" charset="0"/>
                        </a:rPr>
                        <a:t>How treatment decisions that are not consistent with the patients, NP’s or carer views will be determined and communicated to the patient, NP and carer</a:t>
                      </a:r>
                      <a:endParaRPr lang="en-AU" sz="1600">
                        <a:effectLst/>
                        <a:latin typeface="Calibri" pitchFamily="34" charset="0"/>
                        <a:ea typeface="Calibri"/>
                        <a:cs typeface="Times New Roman"/>
                      </a:endParaRPr>
                    </a:p>
                  </a:txBody>
                  <a:tcPr marL="68567" marR="68567" marT="0" marB="0"/>
                </a:tc>
                <a:tc>
                  <a:txBody>
                    <a:bodyPr/>
                    <a:lstStyle/>
                    <a:p>
                      <a:pPr>
                        <a:lnSpc>
                          <a:spcPct val="115000"/>
                        </a:lnSpc>
                        <a:spcAft>
                          <a:spcPts val="0"/>
                        </a:spcAft>
                      </a:pPr>
                      <a:r>
                        <a:rPr lang="en-AU" sz="1600" dirty="0">
                          <a:effectLst/>
                          <a:latin typeface="Calibri" pitchFamily="34" charset="0"/>
                        </a:rPr>
                        <a:t>Clarify the decision making process in terms of the authorised psychiatrist needing to consider but not being bound by the views of the NP and carer. </a:t>
                      </a:r>
                    </a:p>
                    <a:p>
                      <a:pPr>
                        <a:lnSpc>
                          <a:spcPct val="115000"/>
                        </a:lnSpc>
                        <a:spcAft>
                          <a:spcPts val="0"/>
                        </a:spcAft>
                      </a:pPr>
                      <a:r>
                        <a:rPr lang="en-AU" sz="1600" dirty="0">
                          <a:effectLst/>
                          <a:latin typeface="Calibri" pitchFamily="34" charset="0"/>
                        </a:rPr>
                        <a:t>See ‘Adequate information’ definition in regard to informing patient and NP</a:t>
                      </a:r>
                      <a:endParaRPr lang="en-AU" sz="1600" dirty="0">
                        <a:effectLst/>
                        <a:latin typeface="Calibri" pitchFamily="34" charset="0"/>
                        <a:ea typeface="Calibri"/>
                        <a:cs typeface="Times New Roman"/>
                      </a:endParaRPr>
                    </a:p>
                  </a:txBody>
                  <a:tcPr marL="68567" marR="68567" marT="0" marB="0"/>
                </a:tc>
              </a:tr>
              <a:tr h="1951031">
                <a:tc>
                  <a:txBody>
                    <a:bodyPr/>
                    <a:lstStyle/>
                    <a:p>
                      <a:pPr>
                        <a:spcAft>
                          <a:spcPts val="0"/>
                        </a:spcAft>
                      </a:pPr>
                      <a:r>
                        <a:rPr lang="en-AU" sz="1600" dirty="0">
                          <a:effectLst/>
                          <a:latin typeface="Calibri" pitchFamily="34" charset="0"/>
                        </a:rPr>
                        <a:t>Responsibilities of and to a NP and carer– consumers, significant people, clinicians during compulsory treatment, post compulsory treatment</a:t>
                      </a:r>
                    </a:p>
                    <a:p>
                      <a:pPr>
                        <a:spcAft>
                          <a:spcPts val="0"/>
                        </a:spcAft>
                      </a:pPr>
                      <a:r>
                        <a:rPr lang="en-AU" sz="1600" dirty="0">
                          <a:effectLst/>
                          <a:latin typeface="Calibri" pitchFamily="34" charset="0"/>
                        </a:rPr>
                        <a:t> </a:t>
                      </a:r>
                    </a:p>
                  </a:txBody>
                  <a:tcPr marL="68567" marR="68567" marT="0" marB="0"/>
                </a:tc>
                <a:tc>
                  <a:txBody>
                    <a:bodyPr/>
                    <a:lstStyle/>
                    <a:p>
                      <a:pPr>
                        <a:lnSpc>
                          <a:spcPct val="115000"/>
                        </a:lnSpc>
                        <a:spcAft>
                          <a:spcPts val="0"/>
                        </a:spcAft>
                      </a:pPr>
                      <a:r>
                        <a:rPr lang="en-AU" sz="1600" dirty="0">
                          <a:effectLst/>
                          <a:latin typeface="Calibri" pitchFamily="34" charset="0"/>
                        </a:rPr>
                        <a:t>The authorised psychiatrist needs to take reasonable steps during compulsory treatment to inform the NP and carer of a decision about treatment and, in determining treatment, consult the NP and carer on their views. This occurs in the context of the authorised psychiatrist considering a range of other views including the patients.</a:t>
                      </a:r>
                      <a:endParaRPr lang="en-AU" sz="1600" dirty="0">
                        <a:effectLst/>
                        <a:latin typeface="Calibri" pitchFamily="34" charset="0"/>
                        <a:ea typeface="Calibri"/>
                        <a:cs typeface="Times New Roman"/>
                      </a:endParaRPr>
                    </a:p>
                  </a:txBody>
                  <a:tcPr marL="68567" marR="68567" marT="0" marB="0"/>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468313" y="431800"/>
            <a:ext cx="8207375" cy="836613"/>
          </a:xfrm>
        </p:spPr>
        <p:txBody>
          <a:bodyPr/>
          <a:lstStyle/>
          <a:p>
            <a:r>
              <a:rPr lang="en-AU" altLang="en-US" b="1" dirty="0" smtClean="0"/>
              <a:t>Enabling phase:</a:t>
            </a:r>
            <a:br>
              <a:rPr lang="en-AU" altLang="en-US" b="1" dirty="0" smtClean="0"/>
            </a:br>
            <a:r>
              <a:rPr lang="en-AU" altLang="en-US" b="1" dirty="0" smtClean="0"/>
              <a:t>video demonstration</a:t>
            </a:r>
            <a:endParaRPr lang="en-AU" altLang="en-US" dirty="0" smtClean="0"/>
          </a:p>
        </p:txBody>
      </p:sp>
      <p:sp>
        <p:nvSpPr>
          <p:cNvPr id="3" name="Text Placeholder 2"/>
          <p:cNvSpPr>
            <a:spLocks noGrp="1"/>
          </p:cNvSpPr>
          <p:nvPr>
            <p:ph type="body" idx="1"/>
          </p:nvPr>
        </p:nvSpPr>
        <p:spPr>
          <a:xfrm>
            <a:off x="467544" y="1340768"/>
            <a:ext cx="8207375" cy="4824536"/>
          </a:xfrm>
          <a:extLst/>
        </p:spPr>
        <p:txBody>
          <a:bodyPr/>
          <a:lstStyle/>
          <a:p>
            <a:pPr marL="0" indent="0">
              <a:defRPr/>
            </a:pPr>
            <a:r>
              <a:rPr lang="en-AU" dirty="0"/>
              <a:t>The purpose of the video is to demonstrate the key steps in the process of </a:t>
            </a:r>
            <a:r>
              <a:rPr lang="en-AU" dirty="0" smtClean="0"/>
              <a:t>enabling </a:t>
            </a:r>
            <a:r>
              <a:rPr lang="en-AU" dirty="0"/>
              <a:t>an authorised Nominated Person under the </a:t>
            </a:r>
            <a:r>
              <a:rPr lang="en-AU" i="1" dirty="0"/>
              <a:t>Mental Health Act 2014</a:t>
            </a:r>
          </a:p>
          <a:p>
            <a:pPr marL="0" indent="0">
              <a:defRPr/>
            </a:pPr>
            <a:r>
              <a:rPr lang="en-AU" dirty="0"/>
              <a:t>Focus on the process and be prepared to discuss how </a:t>
            </a:r>
            <a:r>
              <a:rPr lang="en-AU" dirty="0" smtClean="0"/>
              <a:t>the practitioner (Graham):</a:t>
            </a:r>
            <a:endParaRPr lang="en-AU" dirty="0"/>
          </a:p>
          <a:p>
            <a:pPr marL="285750" indent="-285750">
              <a:buFont typeface="Arial" pitchFamily="34" charset="0"/>
              <a:buChar char="•"/>
              <a:defRPr/>
            </a:pPr>
            <a:r>
              <a:rPr lang="en-AU" dirty="0" smtClean="0"/>
              <a:t>Engages with the carer (Joanna)</a:t>
            </a:r>
          </a:p>
          <a:p>
            <a:pPr marL="285750" indent="-285750">
              <a:buFont typeface="Arial" pitchFamily="34" charset="0"/>
              <a:buChar char="•"/>
              <a:defRPr/>
            </a:pPr>
            <a:r>
              <a:rPr lang="en-AU" dirty="0" smtClean="0"/>
              <a:t>Ensures Joanna understands Graham’s role</a:t>
            </a:r>
          </a:p>
          <a:p>
            <a:pPr marL="285750" indent="-285750">
              <a:buFont typeface="Arial" pitchFamily="34" charset="0"/>
              <a:buChar char="•"/>
              <a:defRPr/>
            </a:pPr>
            <a:r>
              <a:rPr lang="en-AU" dirty="0" smtClean="0"/>
              <a:t>Confirms that Joanna is also authorised as the Nominated Person</a:t>
            </a:r>
          </a:p>
          <a:p>
            <a:pPr marL="285750" indent="-285750">
              <a:buFont typeface="Arial" pitchFamily="34" charset="0"/>
              <a:buChar char="•"/>
              <a:defRPr/>
            </a:pPr>
            <a:r>
              <a:rPr lang="en-AU" dirty="0" smtClean="0"/>
              <a:t>Explains how he will have regard to Joanna’s views</a:t>
            </a:r>
          </a:p>
          <a:p>
            <a:pPr marL="285750" indent="-285750">
              <a:buFont typeface="Arial" pitchFamily="34" charset="0"/>
              <a:buChar char="•"/>
              <a:defRPr/>
            </a:pPr>
            <a:r>
              <a:rPr lang="en-AU" dirty="0" smtClean="0"/>
              <a:t>Explains how he will inform Joanna of treatment decisions and changes in orders</a:t>
            </a:r>
          </a:p>
          <a:p>
            <a:pPr marL="285750" indent="-285750">
              <a:buFont typeface="Arial" pitchFamily="34" charset="0"/>
              <a:buChar char="•"/>
              <a:defRPr/>
            </a:pPr>
            <a:r>
              <a:rPr lang="en-AU" dirty="0" smtClean="0"/>
              <a:t>Discusses any concerns Joanna might have about Paul’s treatment</a:t>
            </a:r>
          </a:p>
          <a:p>
            <a:pPr marL="0" indent="0">
              <a:spcBef>
                <a:spcPct val="0"/>
              </a:spcBef>
              <a:spcAft>
                <a:spcPct val="0"/>
              </a:spcAft>
              <a:defRPr/>
            </a:pPr>
            <a:r>
              <a:rPr lang="en-AU" b="1" dirty="0">
                <a:solidFill>
                  <a:srgbClr val="AB2328"/>
                </a:solidFill>
              </a:rPr>
              <a:t>Skills </a:t>
            </a:r>
            <a:r>
              <a:rPr lang="en-AU" b="1" dirty="0" smtClean="0">
                <a:solidFill>
                  <a:srgbClr val="AB2328"/>
                </a:solidFill>
              </a:rPr>
              <a:t>Practice: </a:t>
            </a:r>
            <a:r>
              <a:rPr lang="en-AU" dirty="0" smtClean="0"/>
              <a:t>Take on the roles of Graham and Joanna to practice how you would interact with the NP/carer </a:t>
            </a:r>
            <a:r>
              <a:rPr lang="en-AU" i="1" dirty="0" smtClean="0"/>
              <a:t>(and consumer) </a:t>
            </a:r>
            <a:r>
              <a:rPr lang="en-AU" dirty="0" smtClean="0"/>
              <a:t>once the consumer becomes a patient. </a:t>
            </a:r>
            <a:endParaRPr lang="en-AU" dirty="0" smtClean="0"/>
          </a:p>
          <a:p>
            <a:pPr marL="0" indent="0">
              <a:spcBef>
                <a:spcPct val="0"/>
              </a:spcBef>
              <a:spcAft>
                <a:spcPct val="0"/>
              </a:spcAft>
              <a:defRPr/>
            </a:pPr>
            <a:endParaRPr lang="en-AU" dirty="0"/>
          </a:p>
          <a:p>
            <a:pPr marL="0" indent="0" algn="ctr">
              <a:spcBef>
                <a:spcPct val="0"/>
              </a:spcBef>
              <a:spcAft>
                <a:spcPct val="0"/>
              </a:spcAft>
              <a:defRPr/>
            </a:pPr>
            <a:r>
              <a:rPr lang="en-AU" dirty="0" smtClean="0">
                <a:hlinkClick r:id="rId2"/>
              </a:rPr>
              <a:t>Click here for video</a:t>
            </a:r>
            <a:endParaRPr lang="en-AU"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468313" y="431800"/>
            <a:ext cx="8207375" cy="836613"/>
          </a:xfrm>
        </p:spPr>
        <p:txBody>
          <a:bodyPr/>
          <a:lstStyle/>
          <a:p>
            <a:r>
              <a:rPr lang="en-AU" altLang="en-US" b="1" smtClean="0"/>
              <a:t>Enabling phase:</a:t>
            </a:r>
            <a:br>
              <a:rPr lang="en-AU" altLang="en-US" b="1" smtClean="0"/>
            </a:br>
            <a:r>
              <a:rPr lang="en-AU" altLang="en-US" b="1" smtClean="0"/>
              <a:t>Issues and Approaches</a:t>
            </a:r>
          </a:p>
        </p:txBody>
      </p:sp>
      <p:sp>
        <p:nvSpPr>
          <p:cNvPr id="31747" name="Text Placeholder 2"/>
          <p:cNvSpPr>
            <a:spLocks noGrp="1"/>
          </p:cNvSpPr>
          <p:nvPr>
            <p:ph type="body" idx="1"/>
          </p:nvPr>
        </p:nvSpPr>
        <p:spPr>
          <a:xfrm>
            <a:off x="468313" y="1625600"/>
            <a:ext cx="8207375" cy="4525963"/>
          </a:xfrm>
        </p:spPr>
        <p:txBody>
          <a:bodyPr/>
          <a:lstStyle/>
          <a:p>
            <a:r>
              <a:rPr lang="en-AU" altLang="en-US" smtClean="0"/>
              <a:t>Some issues that may arise during the Enabling Phase: </a:t>
            </a:r>
          </a:p>
          <a:p>
            <a:pPr>
              <a:buFontTx/>
              <a:buChar char="•"/>
            </a:pPr>
            <a:r>
              <a:rPr lang="en-AU" altLang="en-US" smtClean="0"/>
              <a:t>if the NP is deemed to be unsuitable (by the patient, the NP, the carer or the clinician)?</a:t>
            </a:r>
          </a:p>
          <a:p>
            <a:pPr>
              <a:buFontTx/>
              <a:buChar char="•"/>
            </a:pPr>
            <a:r>
              <a:rPr lang="en-AU" altLang="en-US" smtClean="0"/>
              <a:t>if the carer and the NP is the same person?</a:t>
            </a:r>
          </a:p>
          <a:p>
            <a:pPr>
              <a:buFontTx/>
              <a:buChar char="•"/>
            </a:pPr>
            <a:r>
              <a:rPr lang="en-AU" altLang="en-US" smtClean="0"/>
              <a:t>the NP is unavailable when required</a:t>
            </a:r>
          </a:p>
          <a:p>
            <a:pPr>
              <a:buFontTx/>
              <a:buChar char="•"/>
            </a:pPr>
            <a:r>
              <a:rPr lang="en-AU" altLang="en-US" smtClean="0"/>
              <a:t>how the role can be monitored</a:t>
            </a:r>
          </a:p>
          <a:p>
            <a:pPr>
              <a:buFontTx/>
              <a:buChar char="•"/>
            </a:pPr>
            <a:r>
              <a:rPr lang="en-AU" altLang="en-US" smtClean="0"/>
              <a:t>how to get feedback about the role</a:t>
            </a:r>
          </a:p>
          <a:p>
            <a:r>
              <a:rPr lang="en-AU" altLang="en-US" smtClean="0"/>
              <a:t>How would you respond to these issues?</a:t>
            </a:r>
          </a:p>
          <a:p>
            <a:endParaRPr lang="en-AU" altLang="en-US" smtClean="0"/>
          </a:p>
          <a:p>
            <a:endParaRPr lang="en-AU" altLang="en-US" smtClean="0"/>
          </a:p>
        </p:txBody>
      </p:sp>
      <p:pic>
        <p:nvPicPr>
          <p:cNvPr id="31748" name="Picture 2" descr="G:\SPHHB\Bouverie\MentalHealth\Nominated persons project\Training\Photos\2013_0273_82.jpg"/>
          <p:cNvPicPr>
            <a:picLocks noChangeAspect="1" noChangeArrowheads="1"/>
          </p:cNvPicPr>
          <p:nvPr/>
        </p:nvPicPr>
        <p:blipFill>
          <a:blip r:embed="rId2" cstate="print"/>
          <a:srcRect/>
          <a:stretch>
            <a:fillRect/>
          </a:stretch>
        </p:blipFill>
        <p:spPr bwMode="auto">
          <a:xfrm>
            <a:off x="4643438" y="3357563"/>
            <a:ext cx="4213225" cy="28019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468313" y="431800"/>
            <a:ext cx="8207375" cy="836613"/>
          </a:xfrm>
        </p:spPr>
        <p:txBody>
          <a:bodyPr/>
          <a:lstStyle/>
          <a:p>
            <a:r>
              <a:rPr lang="en-AU" altLang="en-US" b="1" smtClean="0"/>
              <a:t>Enabling phase:</a:t>
            </a:r>
            <a:br>
              <a:rPr lang="en-AU" altLang="en-US" b="1" smtClean="0"/>
            </a:br>
            <a:r>
              <a:rPr lang="en-AU" altLang="en-US" b="1" smtClean="0"/>
              <a:t>Issues and Approaches</a:t>
            </a:r>
            <a:endParaRPr lang="en-AU" altLang="en-US" smtClean="0"/>
          </a:p>
        </p:txBody>
      </p:sp>
      <p:sp>
        <p:nvSpPr>
          <p:cNvPr id="32771" name="Text Placeholder 2"/>
          <p:cNvSpPr>
            <a:spLocks noGrp="1"/>
          </p:cNvSpPr>
          <p:nvPr>
            <p:ph type="body" idx="1"/>
          </p:nvPr>
        </p:nvSpPr>
        <p:spPr>
          <a:xfrm>
            <a:off x="468313" y="1625600"/>
            <a:ext cx="8207375" cy="4525963"/>
          </a:xfrm>
        </p:spPr>
        <p:txBody>
          <a:bodyPr/>
          <a:lstStyle/>
          <a:p>
            <a:endParaRPr altLang="en-US" smtClean="0"/>
          </a:p>
        </p:txBody>
      </p:sp>
      <p:graphicFrame>
        <p:nvGraphicFramePr>
          <p:cNvPr id="4" name="Table 3"/>
          <p:cNvGraphicFramePr>
            <a:graphicFrameLocks noGrp="1"/>
          </p:cNvGraphicFramePr>
          <p:nvPr/>
        </p:nvGraphicFramePr>
        <p:xfrm>
          <a:off x="468313" y="1484313"/>
          <a:ext cx="8207375" cy="4681537"/>
        </p:xfrm>
        <a:graphic>
          <a:graphicData uri="http://schemas.openxmlformats.org/drawingml/2006/table">
            <a:tbl>
              <a:tblPr firstRow="1" firstCol="1" bandRow="1" bandCol="1">
                <a:tableStyleId>{5C22544A-7EE6-4342-B048-85BDC9FD1C3A}</a:tableStyleId>
              </a:tblPr>
              <a:tblGrid>
                <a:gridCol w="2087841"/>
                <a:gridCol w="6119534"/>
              </a:tblGrid>
              <a:tr h="360118">
                <a:tc>
                  <a:txBody>
                    <a:bodyPr/>
                    <a:lstStyle/>
                    <a:p>
                      <a:pPr>
                        <a:lnSpc>
                          <a:spcPct val="115000"/>
                        </a:lnSpc>
                        <a:spcAft>
                          <a:spcPts val="0"/>
                        </a:spcAft>
                      </a:pPr>
                      <a:r>
                        <a:rPr lang="en-AU" sz="1400" dirty="0">
                          <a:effectLst/>
                          <a:latin typeface="Calibri" pitchFamily="34" charset="0"/>
                        </a:rPr>
                        <a:t>Issue</a:t>
                      </a:r>
                      <a:endParaRPr lang="en-AU" sz="1400" dirty="0">
                        <a:effectLst/>
                        <a:latin typeface="Calibri" pitchFamily="34" charset="0"/>
                        <a:ea typeface="Calibri"/>
                        <a:cs typeface="Times New Roman"/>
                      </a:endParaRPr>
                    </a:p>
                  </a:txBody>
                  <a:tcPr marL="55483" marR="55483" marT="0" marB="0"/>
                </a:tc>
                <a:tc>
                  <a:txBody>
                    <a:bodyPr/>
                    <a:lstStyle/>
                    <a:p>
                      <a:pPr>
                        <a:lnSpc>
                          <a:spcPct val="115000"/>
                        </a:lnSpc>
                        <a:spcAft>
                          <a:spcPts val="0"/>
                        </a:spcAft>
                      </a:pPr>
                      <a:r>
                        <a:rPr lang="en-AU" sz="1400" dirty="0">
                          <a:effectLst/>
                          <a:latin typeface="Calibri" pitchFamily="34" charset="0"/>
                        </a:rPr>
                        <a:t>Approach</a:t>
                      </a:r>
                      <a:endParaRPr lang="en-AU" sz="1400" dirty="0">
                        <a:effectLst/>
                        <a:latin typeface="Calibri" pitchFamily="34" charset="0"/>
                        <a:ea typeface="Calibri"/>
                        <a:cs typeface="Times New Roman"/>
                      </a:endParaRPr>
                    </a:p>
                  </a:txBody>
                  <a:tcPr marL="55483" marR="55483" marT="0" marB="0"/>
                </a:tc>
              </a:tr>
              <a:tr h="4321419">
                <a:tc>
                  <a:txBody>
                    <a:bodyPr/>
                    <a:lstStyle/>
                    <a:p>
                      <a:pPr>
                        <a:lnSpc>
                          <a:spcPct val="115000"/>
                        </a:lnSpc>
                        <a:spcAft>
                          <a:spcPts val="0"/>
                        </a:spcAft>
                      </a:pPr>
                      <a:r>
                        <a:rPr lang="en-AU" sz="1600" dirty="0">
                          <a:effectLst/>
                          <a:latin typeface="Calibri" pitchFamily="34" charset="0"/>
                        </a:rPr>
                        <a:t>What if the NP is deemed to be unsuitable (by the patient, the NP, the carer or the clinician)? </a:t>
                      </a:r>
                      <a:endParaRPr lang="en-AU" sz="1600" dirty="0">
                        <a:effectLst/>
                        <a:latin typeface="Calibri" pitchFamily="34" charset="0"/>
                        <a:ea typeface="Calibri"/>
                        <a:cs typeface="Times New Roman"/>
                      </a:endParaRPr>
                    </a:p>
                  </a:txBody>
                  <a:tcPr marL="55483" marR="55483" marT="0" marB="0"/>
                </a:tc>
                <a:tc>
                  <a:txBody>
                    <a:bodyPr/>
                    <a:lstStyle/>
                    <a:p>
                      <a:pPr marL="342900" lvl="0" indent="-342900">
                        <a:lnSpc>
                          <a:spcPct val="115000"/>
                        </a:lnSpc>
                        <a:spcAft>
                          <a:spcPts val="0"/>
                        </a:spcAft>
                        <a:buFont typeface="Symbol"/>
                        <a:buChar char=""/>
                      </a:pPr>
                      <a:r>
                        <a:rPr lang="en-AU" sz="1600" dirty="0">
                          <a:effectLst/>
                          <a:latin typeface="Calibri" pitchFamily="34" charset="0"/>
                        </a:rPr>
                        <a:t>The appointment is ultimately a matter of the consumer’s preference. </a:t>
                      </a:r>
                    </a:p>
                    <a:p>
                      <a:pPr marL="342900" lvl="0" indent="-342900">
                        <a:lnSpc>
                          <a:spcPct val="115000"/>
                        </a:lnSpc>
                        <a:spcAft>
                          <a:spcPts val="0"/>
                        </a:spcAft>
                        <a:buFont typeface="Symbol"/>
                        <a:buChar char=""/>
                      </a:pPr>
                      <a:r>
                        <a:rPr lang="en-AU" sz="1600" dirty="0">
                          <a:effectLst/>
                          <a:latin typeface="Calibri" pitchFamily="34" charset="0"/>
                        </a:rPr>
                        <a:t>The patient has the option of revoking the NP nomination and appointing a new person in this role as long as they understand the implications of this decision.</a:t>
                      </a:r>
                    </a:p>
                    <a:p>
                      <a:pPr marL="342900" lvl="0" indent="-342900">
                        <a:lnSpc>
                          <a:spcPct val="115000"/>
                        </a:lnSpc>
                        <a:spcAft>
                          <a:spcPts val="0"/>
                        </a:spcAft>
                        <a:buFont typeface="Symbol"/>
                        <a:buChar char=""/>
                      </a:pPr>
                      <a:r>
                        <a:rPr lang="en-AU" sz="1600" dirty="0">
                          <a:effectLst/>
                          <a:latin typeface="Calibri" pitchFamily="34" charset="0"/>
                        </a:rPr>
                        <a:t>The NP has the option of declining to continue in the role and should advise the patient and the authorised psychiatrist of this decision.  Is the NP willing, available and able to fulfil the functions and responsibilities of the nominated person? Note there is no age restriction.</a:t>
                      </a:r>
                    </a:p>
                    <a:p>
                      <a:pPr marL="342900" lvl="0" indent="-342900">
                        <a:lnSpc>
                          <a:spcPct val="115000"/>
                        </a:lnSpc>
                        <a:spcAft>
                          <a:spcPts val="0"/>
                        </a:spcAft>
                        <a:buFont typeface="Symbol"/>
                        <a:buChar char=""/>
                      </a:pPr>
                      <a:r>
                        <a:rPr lang="en-AU" sz="1600" dirty="0">
                          <a:effectLst/>
                          <a:latin typeface="Calibri" pitchFamily="34" charset="0"/>
                        </a:rPr>
                        <a:t>Respectfully and sensitively explore the client’s reasons for their decision.</a:t>
                      </a:r>
                    </a:p>
                    <a:p>
                      <a:pPr marL="342900" lvl="0" indent="-342900">
                        <a:lnSpc>
                          <a:spcPct val="115000"/>
                        </a:lnSpc>
                        <a:spcAft>
                          <a:spcPts val="0"/>
                        </a:spcAft>
                        <a:buFont typeface="Symbol"/>
                        <a:buChar char=""/>
                      </a:pPr>
                      <a:r>
                        <a:rPr lang="en-AU" sz="1600" dirty="0">
                          <a:effectLst/>
                          <a:latin typeface="Calibri" pitchFamily="34" charset="0"/>
                        </a:rPr>
                        <a:t>Inform the person of  provisions for revocation</a:t>
                      </a:r>
                    </a:p>
                    <a:p>
                      <a:pPr marL="342900" lvl="0" indent="-342900">
                        <a:lnSpc>
                          <a:spcPct val="115000"/>
                        </a:lnSpc>
                        <a:spcAft>
                          <a:spcPts val="0"/>
                        </a:spcAft>
                        <a:buFont typeface="Symbol"/>
                        <a:buChar char=""/>
                      </a:pPr>
                      <a:r>
                        <a:rPr lang="en-AU" sz="1600" dirty="0">
                          <a:effectLst/>
                          <a:latin typeface="Calibri" pitchFamily="34" charset="0"/>
                        </a:rPr>
                        <a:t>Does the NP need any support to assist them in their role?</a:t>
                      </a:r>
                    </a:p>
                    <a:p>
                      <a:pPr marL="342900" lvl="0" indent="-342900">
                        <a:lnSpc>
                          <a:spcPct val="115000"/>
                        </a:lnSpc>
                        <a:spcAft>
                          <a:spcPts val="0"/>
                        </a:spcAft>
                        <a:buFont typeface="Symbol"/>
                        <a:buChar char=""/>
                      </a:pPr>
                      <a:r>
                        <a:rPr lang="en-AU" sz="1600" dirty="0">
                          <a:effectLst/>
                          <a:latin typeface="Calibri" pitchFamily="34" charset="0"/>
                        </a:rPr>
                        <a:t>Consider the possibility of meeting with the patient and the NP.</a:t>
                      </a:r>
                      <a:endParaRPr lang="en-AU" sz="1600" dirty="0">
                        <a:effectLst/>
                        <a:latin typeface="Calibri" pitchFamily="34" charset="0"/>
                        <a:ea typeface="Calibri"/>
                        <a:cs typeface="Times New Roman"/>
                      </a:endParaRPr>
                    </a:p>
                  </a:txBody>
                  <a:tcPr marL="55483" marR="55483" marT="0" marB="0"/>
                </a:tc>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468313" y="431800"/>
            <a:ext cx="8207375" cy="836613"/>
          </a:xfrm>
        </p:spPr>
        <p:txBody>
          <a:bodyPr/>
          <a:lstStyle/>
          <a:p>
            <a:r>
              <a:rPr lang="en-AU" altLang="en-US" b="1" smtClean="0"/>
              <a:t>Enabling phase:</a:t>
            </a:r>
            <a:br>
              <a:rPr lang="en-AU" altLang="en-US" b="1" smtClean="0"/>
            </a:br>
            <a:r>
              <a:rPr lang="en-AU" altLang="en-US" b="1" smtClean="0"/>
              <a:t>Issues and Approaches</a:t>
            </a:r>
            <a:endParaRPr lang="en-AU" altLang="en-US" smtClean="0"/>
          </a:p>
        </p:txBody>
      </p:sp>
      <p:sp>
        <p:nvSpPr>
          <p:cNvPr id="33795" name="Text Placeholder 2"/>
          <p:cNvSpPr>
            <a:spLocks noGrp="1"/>
          </p:cNvSpPr>
          <p:nvPr>
            <p:ph type="body" idx="1"/>
          </p:nvPr>
        </p:nvSpPr>
        <p:spPr>
          <a:xfrm>
            <a:off x="468313" y="1625600"/>
            <a:ext cx="8207375" cy="4525963"/>
          </a:xfrm>
        </p:spPr>
        <p:txBody>
          <a:bodyPr/>
          <a:lstStyle/>
          <a:p>
            <a:endParaRPr altLang="en-US" smtClean="0"/>
          </a:p>
        </p:txBody>
      </p:sp>
      <p:graphicFrame>
        <p:nvGraphicFramePr>
          <p:cNvPr id="4" name="Table 3"/>
          <p:cNvGraphicFramePr>
            <a:graphicFrameLocks noGrp="1"/>
          </p:cNvGraphicFramePr>
          <p:nvPr/>
        </p:nvGraphicFramePr>
        <p:xfrm>
          <a:off x="468313" y="1628775"/>
          <a:ext cx="8207375" cy="4537075"/>
        </p:xfrm>
        <a:graphic>
          <a:graphicData uri="http://schemas.openxmlformats.org/drawingml/2006/table">
            <a:tbl>
              <a:tblPr firstRow="1" firstCol="1" bandRow="1" bandCol="1">
                <a:tableStyleId>{5C22544A-7EE6-4342-B048-85BDC9FD1C3A}</a:tableStyleId>
              </a:tblPr>
              <a:tblGrid>
                <a:gridCol w="2159836"/>
                <a:gridCol w="6047539"/>
              </a:tblGrid>
              <a:tr h="4537075">
                <a:tc>
                  <a:txBody>
                    <a:bodyPr/>
                    <a:lstStyle/>
                    <a:p>
                      <a:pPr>
                        <a:lnSpc>
                          <a:spcPct val="115000"/>
                        </a:lnSpc>
                        <a:spcAft>
                          <a:spcPts val="0"/>
                        </a:spcAft>
                      </a:pPr>
                      <a:r>
                        <a:rPr lang="en-AU" sz="1600" dirty="0">
                          <a:effectLst/>
                          <a:latin typeface="Calibri" pitchFamily="34" charset="0"/>
                        </a:rPr>
                        <a:t>What if the NP or carer is unavailable when required?</a:t>
                      </a:r>
                      <a:endParaRPr lang="en-AU" sz="1600" dirty="0">
                        <a:effectLst/>
                        <a:latin typeface="Calibri" pitchFamily="34" charset="0"/>
                        <a:ea typeface="Calibri"/>
                        <a:cs typeface="Times New Roman"/>
                      </a:endParaRPr>
                    </a:p>
                  </a:txBody>
                  <a:tcPr marL="68567" marR="68567" marT="0" marB="0"/>
                </a:tc>
                <a:tc>
                  <a:txBody>
                    <a:bodyPr/>
                    <a:lstStyle/>
                    <a:p>
                      <a:pPr marL="342900" lvl="0" indent="-342900">
                        <a:lnSpc>
                          <a:spcPct val="115000"/>
                        </a:lnSpc>
                        <a:spcAft>
                          <a:spcPts val="0"/>
                        </a:spcAft>
                        <a:buFont typeface="Symbol"/>
                        <a:buChar char=""/>
                      </a:pPr>
                      <a:r>
                        <a:rPr lang="en-AU" sz="1600" b="0" dirty="0">
                          <a:solidFill>
                            <a:schemeClr val="tx1"/>
                          </a:solidFill>
                          <a:effectLst/>
                          <a:latin typeface="Calibri" pitchFamily="34" charset="0"/>
                        </a:rPr>
                        <a:t>The authorised psychiatrist is required to have regard to the views of the NP and carer ‘to the extent that is reasonable in the circumstances’ and ensure ‘reasonable steps’ are taken to inform the NP. This implies making more than one attempt to make contact and considering more than one mode for contacting the NP or carer. For example, phone call or accessing the NP’s contact details through a family member.</a:t>
                      </a:r>
                    </a:p>
                    <a:p>
                      <a:pPr marL="342900" lvl="0" indent="-342900">
                        <a:lnSpc>
                          <a:spcPct val="115000"/>
                        </a:lnSpc>
                        <a:spcAft>
                          <a:spcPts val="0"/>
                        </a:spcAft>
                        <a:buFont typeface="Symbol"/>
                        <a:buChar char=""/>
                      </a:pPr>
                      <a:r>
                        <a:rPr lang="en-AU" sz="1600" b="0" dirty="0">
                          <a:solidFill>
                            <a:schemeClr val="tx1"/>
                          </a:solidFill>
                          <a:effectLst/>
                          <a:latin typeface="Calibri" pitchFamily="34" charset="0"/>
                        </a:rPr>
                        <a:t>It is the role of the treating mental health service to ensure the contact details of the NP and carer are kept up to date. The consumer, carer and NP should be encouraged to advise the mental health service of any changes to NP and carer arrangements.</a:t>
                      </a:r>
                      <a:endParaRPr lang="en-AU" sz="1600" b="0" dirty="0">
                        <a:solidFill>
                          <a:schemeClr val="tx1"/>
                        </a:solidFill>
                        <a:effectLst/>
                        <a:latin typeface="Calibri" pitchFamily="34" charset="0"/>
                        <a:ea typeface="Calibri"/>
                        <a:cs typeface="Times New Roman"/>
                      </a:endParaRPr>
                    </a:p>
                  </a:txBody>
                  <a:tcPr marL="68567" marR="68567" marT="0" marB="0">
                    <a:solidFill>
                      <a:srgbClr val="DACDCD"/>
                    </a:solidFill>
                  </a:tcP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468313" y="431800"/>
            <a:ext cx="8207375" cy="836613"/>
          </a:xfrm>
        </p:spPr>
        <p:txBody>
          <a:bodyPr/>
          <a:lstStyle/>
          <a:p>
            <a:r>
              <a:rPr lang="en-AU" altLang="en-US" b="1" smtClean="0"/>
              <a:t>Enabling phase:</a:t>
            </a:r>
            <a:br>
              <a:rPr lang="en-AU" altLang="en-US" b="1" smtClean="0"/>
            </a:br>
            <a:r>
              <a:rPr lang="en-AU" altLang="en-US" b="1" smtClean="0"/>
              <a:t>Issues and Approaches</a:t>
            </a:r>
            <a:endParaRPr lang="en-AU" altLang="en-US" smtClean="0"/>
          </a:p>
        </p:txBody>
      </p:sp>
      <p:sp>
        <p:nvSpPr>
          <p:cNvPr id="34819" name="Text Placeholder 2"/>
          <p:cNvSpPr>
            <a:spLocks noGrp="1"/>
          </p:cNvSpPr>
          <p:nvPr>
            <p:ph type="body" idx="1"/>
          </p:nvPr>
        </p:nvSpPr>
        <p:spPr>
          <a:xfrm>
            <a:off x="468313" y="1625600"/>
            <a:ext cx="8207375" cy="4525963"/>
          </a:xfrm>
        </p:spPr>
        <p:txBody>
          <a:bodyPr/>
          <a:lstStyle/>
          <a:p>
            <a:endParaRPr altLang="en-US" smtClean="0"/>
          </a:p>
        </p:txBody>
      </p:sp>
      <p:graphicFrame>
        <p:nvGraphicFramePr>
          <p:cNvPr id="4" name="Table 3"/>
          <p:cNvGraphicFramePr>
            <a:graphicFrameLocks noGrp="1"/>
          </p:cNvGraphicFramePr>
          <p:nvPr/>
        </p:nvGraphicFramePr>
        <p:xfrm>
          <a:off x="468313" y="1628775"/>
          <a:ext cx="8207375" cy="4618038"/>
        </p:xfrm>
        <a:graphic>
          <a:graphicData uri="http://schemas.openxmlformats.org/drawingml/2006/table">
            <a:tbl>
              <a:tblPr firstRow="1" firstCol="1" bandRow="1" bandCol="1">
                <a:tableStyleId>{5C22544A-7EE6-4342-B048-85BDC9FD1C3A}</a:tableStyleId>
              </a:tblPr>
              <a:tblGrid>
                <a:gridCol w="2303825"/>
                <a:gridCol w="5903550"/>
              </a:tblGrid>
              <a:tr h="1332654">
                <a:tc>
                  <a:txBody>
                    <a:bodyPr/>
                    <a:lstStyle/>
                    <a:p>
                      <a:pPr>
                        <a:lnSpc>
                          <a:spcPct val="115000"/>
                        </a:lnSpc>
                        <a:spcAft>
                          <a:spcPts val="0"/>
                        </a:spcAft>
                      </a:pPr>
                      <a:r>
                        <a:rPr lang="en-AU" sz="1600" dirty="0">
                          <a:effectLst/>
                          <a:latin typeface="Calibri" pitchFamily="34" charset="0"/>
                        </a:rPr>
                        <a:t>How is the role monitored if at all?</a:t>
                      </a:r>
                      <a:endParaRPr lang="en-AU" sz="1600" dirty="0">
                        <a:effectLst/>
                        <a:latin typeface="Calibri" pitchFamily="34" charset="0"/>
                        <a:ea typeface="Calibri"/>
                        <a:cs typeface="Times New Roman"/>
                      </a:endParaRPr>
                    </a:p>
                  </a:txBody>
                  <a:tcPr marL="68567" marR="68567" marT="0" marB="0"/>
                </a:tc>
                <a:tc>
                  <a:txBody>
                    <a:bodyPr/>
                    <a:lstStyle/>
                    <a:p>
                      <a:pPr marL="342900" lvl="0" indent="-342900">
                        <a:lnSpc>
                          <a:spcPct val="115000"/>
                        </a:lnSpc>
                        <a:spcAft>
                          <a:spcPts val="0"/>
                        </a:spcAft>
                        <a:buFont typeface="Symbol"/>
                        <a:buChar char=""/>
                      </a:pPr>
                      <a:r>
                        <a:rPr lang="en-AU" sz="1600" b="0" dirty="0">
                          <a:solidFill>
                            <a:schemeClr val="tx1"/>
                          </a:solidFill>
                          <a:effectLst/>
                          <a:latin typeface="Calibri" pitchFamily="34" charset="0"/>
                        </a:rPr>
                        <a:t>There is no legal requirement on the clinicians’ part to monitor the NP role.  As part of ongoing care clinicians should periodically review arrangements in relation to the NP and carer to ensure they reflect the consumers current preferences </a:t>
                      </a:r>
                      <a:endParaRPr lang="en-AU" sz="1600" b="0" dirty="0">
                        <a:solidFill>
                          <a:schemeClr val="tx1"/>
                        </a:solidFill>
                        <a:effectLst/>
                        <a:latin typeface="Calibri" pitchFamily="34" charset="0"/>
                        <a:ea typeface="Calibri"/>
                        <a:cs typeface="Times New Roman"/>
                      </a:endParaRPr>
                    </a:p>
                  </a:txBody>
                  <a:tcPr marL="68567" marR="68567" marT="0" marB="0">
                    <a:solidFill>
                      <a:srgbClr val="DACDCD"/>
                    </a:solidFill>
                  </a:tcPr>
                </a:tc>
              </a:tr>
              <a:tr h="1682784">
                <a:tc>
                  <a:txBody>
                    <a:bodyPr/>
                    <a:lstStyle/>
                    <a:p>
                      <a:pPr>
                        <a:lnSpc>
                          <a:spcPct val="115000"/>
                        </a:lnSpc>
                        <a:spcAft>
                          <a:spcPts val="0"/>
                        </a:spcAft>
                      </a:pPr>
                      <a:r>
                        <a:rPr lang="en-AU" sz="1600">
                          <a:effectLst/>
                          <a:latin typeface="Calibri" pitchFamily="34" charset="0"/>
                        </a:rPr>
                        <a:t>What mechanisms are there for feedback about the role (from NP, consumers, clinicians, families and carers)?</a:t>
                      </a:r>
                      <a:endParaRPr lang="en-AU" sz="1600">
                        <a:effectLst/>
                        <a:latin typeface="Calibri" pitchFamily="34" charset="0"/>
                        <a:ea typeface="Calibri"/>
                        <a:cs typeface="Times New Roman"/>
                      </a:endParaRPr>
                    </a:p>
                  </a:txBody>
                  <a:tcPr marL="68567" marR="68567" marT="0" marB="0"/>
                </a:tc>
                <a:tc>
                  <a:txBody>
                    <a:bodyPr/>
                    <a:lstStyle/>
                    <a:p>
                      <a:pPr marL="342900" lvl="0" indent="-342900">
                        <a:lnSpc>
                          <a:spcPct val="115000"/>
                        </a:lnSpc>
                        <a:spcAft>
                          <a:spcPts val="0"/>
                        </a:spcAft>
                        <a:buFont typeface="Symbol"/>
                        <a:buChar char=""/>
                      </a:pPr>
                      <a:r>
                        <a:rPr lang="en-AU" sz="1600" dirty="0">
                          <a:effectLst/>
                          <a:latin typeface="Calibri" pitchFamily="34" charset="0"/>
                        </a:rPr>
                        <a:t>There is no formal mechanism for feedback. However, as above, good practice would suggest regular review of arrangements especially if the patient is under a treatment order of extended duration. </a:t>
                      </a:r>
                    </a:p>
                    <a:p>
                      <a:pPr marL="342900" lvl="0" indent="-342900">
                        <a:lnSpc>
                          <a:spcPct val="115000"/>
                        </a:lnSpc>
                        <a:spcAft>
                          <a:spcPts val="0"/>
                        </a:spcAft>
                        <a:buFont typeface="Symbol"/>
                        <a:buChar char=""/>
                      </a:pPr>
                      <a:r>
                        <a:rPr lang="en-AU" sz="1600" dirty="0">
                          <a:effectLst/>
                          <a:latin typeface="Calibri" pitchFamily="34" charset="0"/>
                        </a:rPr>
                        <a:t> Inform NP, families and carers as well as consumer that you can support them in their roles.</a:t>
                      </a:r>
                      <a:endParaRPr lang="en-AU" sz="1600" dirty="0">
                        <a:effectLst/>
                        <a:latin typeface="Calibri" pitchFamily="34" charset="0"/>
                        <a:ea typeface="Calibri"/>
                        <a:cs typeface="Times New Roman"/>
                      </a:endParaRPr>
                    </a:p>
                  </a:txBody>
                  <a:tcPr marL="68567" marR="68567" marT="0" marB="0"/>
                </a:tc>
              </a:tr>
              <a:tr h="1602600">
                <a:tc>
                  <a:txBody>
                    <a:bodyPr/>
                    <a:lstStyle/>
                    <a:p>
                      <a:pPr>
                        <a:lnSpc>
                          <a:spcPct val="115000"/>
                        </a:lnSpc>
                        <a:spcAft>
                          <a:spcPts val="1000"/>
                        </a:spcAft>
                      </a:pPr>
                      <a:r>
                        <a:rPr lang="en-AU" sz="1600">
                          <a:effectLst/>
                          <a:latin typeface="Calibri" pitchFamily="34" charset="0"/>
                        </a:rPr>
                        <a:t>What if the carer and the NP is the same person?</a:t>
                      </a:r>
                    </a:p>
                    <a:p>
                      <a:pPr>
                        <a:lnSpc>
                          <a:spcPct val="115000"/>
                        </a:lnSpc>
                        <a:spcAft>
                          <a:spcPts val="0"/>
                        </a:spcAft>
                      </a:pPr>
                      <a:r>
                        <a:rPr lang="en-AU" sz="1600">
                          <a:effectLst/>
                          <a:latin typeface="Calibri" pitchFamily="34" charset="0"/>
                        </a:rPr>
                        <a:t> </a:t>
                      </a:r>
                      <a:endParaRPr lang="en-AU" sz="1600">
                        <a:effectLst/>
                        <a:latin typeface="Calibri" pitchFamily="34" charset="0"/>
                        <a:ea typeface="Calibri"/>
                        <a:cs typeface="Times New Roman"/>
                      </a:endParaRPr>
                    </a:p>
                  </a:txBody>
                  <a:tcPr marL="68567" marR="68567" marT="0" marB="0"/>
                </a:tc>
                <a:tc>
                  <a:txBody>
                    <a:bodyPr/>
                    <a:lstStyle/>
                    <a:p>
                      <a:pPr marL="342900" lvl="0" indent="-342900">
                        <a:lnSpc>
                          <a:spcPct val="115000"/>
                        </a:lnSpc>
                        <a:spcAft>
                          <a:spcPts val="0"/>
                        </a:spcAft>
                        <a:buFont typeface="Symbol"/>
                        <a:buChar char=""/>
                      </a:pPr>
                      <a:r>
                        <a:rPr lang="en-AU" sz="1600" dirty="0">
                          <a:effectLst/>
                          <a:latin typeface="Calibri" pitchFamily="34" charset="0"/>
                        </a:rPr>
                        <a:t>This is likely to be a common arrangement. When canvassing the views of the carer/NP it may help to clarify what views the person is representing. For example, ‘as the NP what has your mother said to you about her treatment preferences? As her carer what do you think should happen? </a:t>
                      </a:r>
                      <a:endParaRPr lang="en-AU" sz="1600" dirty="0">
                        <a:effectLst/>
                        <a:latin typeface="Calibri" pitchFamily="34" charset="0"/>
                        <a:ea typeface="Calibri"/>
                        <a:cs typeface="Times New Roman"/>
                      </a:endParaRPr>
                    </a:p>
                  </a:txBody>
                  <a:tcPr marL="68567" marR="68567" marT="0" marB="0"/>
                </a:tc>
              </a:tr>
            </a:tbl>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 Placeholder 2"/>
          <p:cNvSpPr>
            <a:spLocks noGrp="1"/>
          </p:cNvSpPr>
          <p:nvPr>
            <p:ph type="body" idx="1"/>
          </p:nvPr>
        </p:nvSpPr>
        <p:spPr>
          <a:xfrm>
            <a:off x="468313" y="1639888"/>
            <a:ext cx="8207375" cy="1439862"/>
          </a:xfrm>
        </p:spPr>
        <p:txBody>
          <a:bodyPr/>
          <a:lstStyle/>
          <a:p>
            <a:pPr fontAlgn="base">
              <a:spcBef>
                <a:spcPct val="0"/>
              </a:spcBef>
              <a:spcAft>
                <a:spcPct val="0"/>
              </a:spcAft>
            </a:pPr>
            <a:r>
              <a:rPr altLang="en-US" sz="3600" b="1" dirty="0"/>
              <a:t>Module 4: </a:t>
            </a:r>
            <a:endParaRPr altLang="en-US" sz="3600" b="1" dirty="0" smtClean="0"/>
          </a:p>
          <a:p>
            <a:pPr fontAlgn="base">
              <a:spcBef>
                <a:spcPct val="0"/>
              </a:spcBef>
              <a:spcAft>
                <a:spcPct val="0"/>
              </a:spcAft>
            </a:pPr>
            <a:r>
              <a:rPr lang="en-AU" altLang="en-US" sz="3600" b="1" dirty="0"/>
              <a:t>Module 4:</a:t>
            </a:r>
            <a:r>
              <a:rPr lang="en-AU" altLang="en-US" sz="3600" dirty="0"/>
              <a:t> </a:t>
            </a:r>
            <a:r>
              <a:rPr lang="en-AU" altLang="en-US" sz="3600" b="1" dirty="0"/>
              <a:t>Working with Complexity under the Nominated Person and carer provisions of the </a:t>
            </a:r>
            <a:r>
              <a:rPr lang="en-AU" altLang="en-US" sz="3600" b="1" i="1" dirty="0"/>
              <a:t>Mental Health Act 2014</a:t>
            </a:r>
          </a:p>
          <a:p>
            <a:pPr fontAlgn="base">
              <a:spcBef>
                <a:spcPct val="0"/>
              </a:spcBef>
              <a:spcAft>
                <a:spcPct val="0"/>
              </a:spcAft>
            </a:pPr>
            <a:endParaRPr altLang="en-US" sz="3600" b="1"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468313" y="431800"/>
            <a:ext cx="8207375" cy="836613"/>
          </a:xfrm>
        </p:spPr>
        <p:txBody>
          <a:bodyPr/>
          <a:lstStyle/>
          <a:p>
            <a:r>
              <a:rPr lang="en-AU" altLang="en-US" b="1" smtClean="0"/>
              <a:t>Working with Complexity:</a:t>
            </a:r>
            <a:br>
              <a:rPr lang="en-AU" altLang="en-US" b="1" smtClean="0"/>
            </a:br>
            <a:r>
              <a:rPr lang="en-AU" altLang="en-US" b="1" smtClean="0"/>
              <a:t>Some useful strategies</a:t>
            </a:r>
            <a:br>
              <a:rPr lang="en-AU" altLang="en-US" b="1" smtClean="0"/>
            </a:br>
            <a:endParaRPr lang="en-AU" altLang="en-US" b="1" smtClean="0"/>
          </a:p>
        </p:txBody>
      </p:sp>
      <p:sp>
        <p:nvSpPr>
          <p:cNvPr id="36867" name="Text Placeholder 2"/>
          <p:cNvSpPr>
            <a:spLocks noGrp="1"/>
          </p:cNvSpPr>
          <p:nvPr>
            <p:ph type="body" idx="1"/>
          </p:nvPr>
        </p:nvSpPr>
        <p:spPr>
          <a:xfrm>
            <a:off x="468313" y="1625600"/>
            <a:ext cx="8207375" cy="4525963"/>
          </a:xfrm>
        </p:spPr>
        <p:txBody>
          <a:bodyPr/>
          <a:lstStyle/>
          <a:p>
            <a:pPr>
              <a:buFontTx/>
              <a:buChar char="•"/>
            </a:pPr>
            <a:r>
              <a:rPr lang="en-AU" altLang="en-US" sz="2000" smtClean="0"/>
              <a:t>Try and understand the response of consumers and family members by putting yourself in their shoes. </a:t>
            </a:r>
          </a:p>
          <a:p>
            <a:pPr>
              <a:buFontTx/>
              <a:buChar char="•"/>
            </a:pPr>
            <a:r>
              <a:rPr lang="en-AU" altLang="en-US" sz="2000" smtClean="0"/>
              <a:t>Understanding the impact of mental illness as similar to the impact of other major traumas on family relationships can be helpful in understanding unhelpful behaviours and responding to distress, particularly in acute care settings.</a:t>
            </a:r>
          </a:p>
          <a:p>
            <a:pPr>
              <a:buFontTx/>
              <a:buChar char="•"/>
            </a:pPr>
            <a:r>
              <a:rPr lang="en-AU" altLang="en-US" sz="2000" smtClean="0"/>
              <a:t>Adopt a systemic view that understands what is happening in terms of the context in which difficulties occurs. </a:t>
            </a:r>
          </a:p>
          <a:p>
            <a:pPr>
              <a:buFontTx/>
              <a:buChar char="•"/>
            </a:pPr>
            <a:r>
              <a:rPr lang="en-AU" altLang="en-US" sz="2000" smtClean="0"/>
              <a:t>Recognise that blame is a very common dynamic in circumstances that appear complex or where there is no ‘easy answer.’ </a:t>
            </a:r>
          </a:p>
          <a:p>
            <a:endParaRPr lang="en-AU" altLang="en-US" smtClean="0"/>
          </a:p>
          <a:p>
            <a:endParaRPr lang="en-AU" altLang="en-US"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468313" y="431800"/>
            <a:ext cx="8207375" cy="836613"/>
          </a:xfrm>
        </p:spPr>
        <p:txBody>
          <a:bodyPr/>
          <a:lstStyle/>
          <a:p>
            <a:r>
              <a:rPr lang="en-AU" altLang="en-US" b="1" smtClean="0"/>
              <a:t>Working with Complexity:</a:t>
            </a:r>
            <a:br>
              <a:rPr lang="en-AU" altLang="en-US" b="1" smtClean="0"/>
            </a:br>
            <a:r>
              <a:rPr lang="en-AU" altLang="en-US" b="1" smtClean="0"/>
              <a:t>Some useful strategies</a:t>
            </a:r>
          </a:p>
        </p:txBody>
      </p:sp>
      <p:sp>
        <p:nvSpPr>
          <p:cNvPr id="37891" name="Text Placeholder 2"/>
          <p:cNvSpPr>
            <a:spLocks noGrp="1"/>
          </p:cNvSpPr>
          <p:nvPr>
            <p:ph type="body" idx="1"/>
          </p:nvPr>
        </p:nvSpPr>
        <p:spPr>
          <a:xfrm>
            <a:off x="468313" y="1625600"/>
            <a:ext cx="8207375" cy="4525963"/>
          </a:xfrm>
        </p:spPr>
        <p:txBody>
          <a:bodyPr/>
          <a:lstStyle/>
          <a:p>
            <a:pPr>
              <a:buFontTx/>
              <a:buChar char="•"/>
            </a:pPr>
            <a:r>
              <a:rPr lang="en-AU" altLang="en-US" sz="2000" smtClean="0"/>
              <a:t>Although there is a natural desire for certainty, recognise that good clinical practice involves making informed judgements about the best course of action in a given circumstance rather than applying a set formula. </a:t>
            </a:r>
          </a:p>
          <a:p>
            <a:pPr>
              <a:buFontTx/>
              <a:buChar char="•"/>
            </a:pPr>
            <a:r>
              <a:rPr lang="en-AU" altLang="en-US" sz="2000" smtClean="0"/>
              <a:t>Particularly in circumstances where the ‘stakes are high,’ involve supervisors or other relevant senior staff as early as possible rather than trying to manage the situation on your own. </a:t>
            </a:r>
          </a:p>
          <a:p>
            <a:pPr>
              <a:buFontTx/>
              <a:buChar char="•"/>
            </a:pPr>
            <a:r>
              <a:rPr lang="en-AU" altLang="en-US" sz="2000" smtClean="0"/>
              <a:t>Seek the advice of others with experience and knowledge in the area that you experience as difficult of complex. </a:t>
            </a:r>
          </a:p>
          <a:p>
            <a:pPr>
              <a:buFontTx/>
              <a:buChar char="•"/>
            </a:pPr>
            <a:r>
              <a:rPr lang="en-AU" altLang="en-US" sz="2000" smtClean="0"/>
              <a:t>Remember to document both your actions/decisions and the reasons for the action you have taken. This can demonstrate that you have acted reasonably even in circumstances where your judgment may be subsequently viewed as incorrect.</a:t>
            </a:r>
          </a:p>
          <a:p>
            <a:endParaRPr lang="en-AU" altLang="en-US"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468313" y="431800"/>
            <a:ext cx="8207375" cy="836613"/>
          </a:xfrm>
        </p:spPr>
        <p:txBody>
          <a:bodyPr/>
          <a:lstStyle/>
          <a:p>
            <a:r>
              <a:rPr lang="en-AU" altLang="en-US" b="1" dirty="0" smtClean="0"/>
              <a:t>Working with Complexity:</a:t>
            </a:r>
            <a:br>
              <a:rPr lang="en-AU" altLang="en-US" b="1" dirty="0" smtClean="0"/>
            </a:br>
            <a:r>
              <a:rPr lang="en-AU" altLang="en-US" b="1" dirty="0" smtClean="0"/>
              <a:t>When a NP or carer is under 18: questions and responses</a:t>
            </a:r>
            <a:endParaRPr lang="en-AU" altLang="en-US" dirty="0" smtClean="0"/>
          </a:p>
        </p:txBody>
      </p:sp>
      <p:sp>
        <p:nvSpPr>
          <p:cNvPr id="38915" name="Text Placeholder 2"/>
          <p:cNvSpPr>
            <a:spLocks noGrp="1"/>
          </p:cNvSpPr>
          <p:nvPr>
            <p:ph type="body" idx="1"/>
          </p:nvPr>
        </p:nvSpPr>
        <p:spPr>
          <a:xfrm>
            <a:off x="468313" y="1625600"/>
            <a:ext cx="8207375" cy="4525963"/>
          </a:xfrm>
        </p:spPr>
        <p:txBody>
          <a:bodyPr/>
          <a:lstStyle/>
          <a:p>
            <a:pPr>
              <a:buFontTx/>
              <a:buChar char="•"/>
            </a:pPr>
            <a:r>
              <a:rPr lang="en-AU" altLang="en-US" dirty="0" smtClean="0"/>
              <a:t>Consider exploring the strengths in the relationship between Mary and Jade as well as inviting some discussion/curiosity about the potential challenges for Jade in taking on this role. </a:t>
            </a:r>
          </a:p>
          <a:p>
            <a:pPr>
              <a:buFontTx/>
              <a:buChar char="•"/>
            </a:pPr>
            <a:r>
              <a:rPr lang="en-AU" altLang="en-US" dirty="0" smtClean="0"/>
              <a:t>Affirm Jade’s role in providing care and support to Mary so far. </a:t>
            </a:r>
          </a:p>
          <a:p>
            <a:pPr>
              <a:buFontTx/>
              <a:buChar char="•"/>
            </a:pPr>
            <a:r>
              <a:rPr lang="en-AU" altLang="en-US" dirty="0" smtClean="0"/>
              <a:t>Gather some information about the issues for </a:t>
            </a:r>
            <a:r>
              <a:rPr lang="en-AU" altLang="en-US" dirty="0" err="1" smtClean="0"/>
              <a:t>FaPMI</a:t>
            </a:r>
            <a:r>
              <a:rPr lang="en-AU" altLang="en-US" dirty="0" smtClean="0"/>
              <a:t> (Families where a Parent has a Mental Illness) for professionals and for families.</a:t>
            </a:r>
          </a:p>
          <a:p>
            <a:pPr>
              <a:buFontTx/>
              <a:buChar char="•"/>
            </a:pPr>
            <a:r>
              <a:rPr lang="en-AU" altLang="en-US" dirty="0" smtClean="0"/>
              <a:t>Is there anyone else in Mary’s life that might be suitable for the role of the NP or carer? </a:t>
            </a:r>
          </a:p>
          <a:p>
            <a:pPr>
              <a:buFontTx/>
              <a:buChar char="•"/>
            </a:pPr>
            <a:r>
              <a:rPr lang="en-AU" altLang="en-US" dirty="0" smtClean="0"/>
              <a:t>Explore Mary’s social networks and supports thoroughly, especially who has offered to help in the past. </a:t>
            </a:r>
          </a:p>
          <a:p>
            <a:pPr>
              <a:buFontTx/>
              <a:buChar char="•"/>
            </a:pPr>
            <a:r>
              <a:rPr lang="en-AU" altLang="en-US" dirty="0" smtClean="0"/>
              <a:t>What other information/resources might Mary or Jade need?</a:t>
            </a:r>
          </a:p>
          <a:p>
            <a:pPr>
              <a:buFontTx/>
              <a:buChar char="•"/>
            </a:pPr>
            <a:r>
              <a:rPr lang="en-AU" altLang="en-US" dirty="0" smtClean="0"/>
              <a:t>What information does Jade have about Mary’s illness and treatment that is age appropriate?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68313" y="431800"/>
            <a:ext cx="8207375" cy="836613"/>
          </a:xfrm>
        </p:spPr>
        <p:txBody>
          <a:bodyPr/>
          <a:lstStyle/>
          <a:p>
            <a:r>
              <a:rPr lang="en-AU" altLang="en-US" b="1" smtClean="0"/>
              <a:t>Learning Modules 1 - 4</a:t>
            </a:r>
          </a:p>
        </p:txBody>
      </p:sp>
      <p:sp>
        <p:nvSpPr>
          <p:cNvPr id="10243" name="Text Placeholder 2"/>
          <p:cNvSpPr>
            <a:spLocks noGrp="1"/>
          </p:cNvSpPr>
          <p:nvPr>
            <p:ph type="body" idx="1"/>
          </p:nvPr>
        </p:nvSpPr>
        <p:spPr>
          <a:xfrm>
            <a:off x="468313" y="1625600"/>
            <a:ext cx="8207375" cy="4525963"/>
          </a:xfrm>
        </p:spPr>
        <p:txBody>
          <a:bodyPr/>
          <a:lstStyle/>
          <a:p>
            <a:pPr>
              <a:buFontTx/>
              <a:buChar char="•"/>
            </a:pPr>
            <a:r>
              <a:rPr lang="en-AU" altLang="en-US" b="1" dirty="0" smtClean="0"/>
              <a:t>Module 1: Introducing the Nominated Person and carer provisions of the </a:t>
            </a:r>
            <a:r>
              <a:rPr lang="en-AU" altLang="en-US" b="1" i="1" dirty="0" smtClean="0"/>
              <a:t>Mental Health Act 2014 </a:t>
            </a:r>
            <a:r>
              <a:rPr lang="en-AU" altLang="en-US" b="1" dirty="0" smtClean="0"/>
              <a:t>(Nominated Person and carer Essentials) </a:t>
            </a:r>
          </a:p>
          <a:p>
            <a:pPr>
              <a:buFontTx/>
              <a:buChar char="•"/>
            </a:pPr>
            <a:r>
              <a:rPr lang="en-AU" altLang="en-US" b="1" i="1" dirty="0" smtClean="0"/>
              <a:t>Module 1 is an online learning package that must be completed prior to attending any of the facilitated workshops that will deliver Modules 2-4</a:t>
            </a:r>
          </a:p>
          <a:p>
            <a:pPr>
              <a:buFontTx/>
              <a:buChar char="•"/>
            </a:pPr>
            <a:endParaRPr lang="en-AU" altLang="en-US" dirty="0" smtClean="0"/>
          </a:p>
          <a:p>
            <a:pPr>
              <a:buFontTx/>
              <a:buChar char="•"/>
            </a:pPr>
            <a:r>
              <a:rPr lang="en-AU" altLang="en-US" b="1" dirty="0" smtClean="0"/>
              <a:t>Module 2: Establishing the Nominated Person and carer roles under the </a:t>
            </a:r>
            <a:r>
              <a:rPr lang="en-AU" altLang="en-US" b="1" i="1" dirty="0" smtClean="0"/>
              <a:t>Mental Health Act 2014</a:t>
            </a:r>
            <a:endParaRPr lang="en-AU" altLang="en-US" dirty="0" smtClean="0"/>
          </a:p>
          <a:p>
            <a:pPr>
              <a:buFontTx/>
              <a:buChar char="•"/>
            </a:pPr>
            <a:r>
              <a:rPr lang="en-AU" altLang="en-US" b="1" dirty="0" smtClean="0"/>
              <a:t>Module 3</a:t>
            </a:r>
            <a:r>
              <a:rPr lang="en-AU" altLang="en-US" dirty="0" smtClean="0"/>
              <a:t>: </a:t>
            </a:r>
            <a:r>
              <a:rPr lang="en-AU" altLang="en-US" b="1" dirty="0" smtClean="0"/>
              <a:t>Enabling the Nominated Person  and carer provisions of the</a:t>
            </a:r>
            <a:r>
              <a:rPr lang="en-AU" altLang="en-US" b="1" i="1" dirty="0" smtClean="0"/>
              <a:t> Mental Health Act 2014</a:t>
            </a:r>
            <a:r>
              <a:rPr lang="en-AU" altLang="en-US" b="1" dirty="0" smtClean="0"/>
              <a:t> </a:t>
            </a:r>
            <a:endParaRPr lang="en-AU" altLang="en-US" dirty="0" smtClean="0"/>
          </a:p>
          <a:p>
            <a:pPr>
              <a:buFontTx/>
              <a:buChar char="•"/>
            </a:pPr>
            <a:r>
              <a:rPr lang="en-AU" altLang="en-US" b="1" dirty="0" smtClean="0"/>
              <a:t>Module 4:</a:t>
            </a:r>
            <a:r>
              <a:rPr lang="en-AU" altLang="en-US" dirty="0" smtClean="0"/>
              <a:t> </a:t>
            </a:r>
            <a:r>
              <a:rPr lang="en-AU" altLang="en-US" b="1" dirty="0" smtClean="0"/>
              <a:t>Working with Complexity under the Nominated Person and carer provisions of the </a:t>
            </a:r>
            <a:r>
              <a:rPr lang="en-AU" altLang="en-US" b="1" i="1" dirty="0" smtClean="0"/>
              <a:t>Mental Health Act 2014</a:t>
            </a:r>
          </a:p>
          <a:p>
            <a:pPr>
              <a:buFontTx/>
              <a:buChar char="•"/>
            </a:pPr>
            <a:endParaRPr lang="en-AU" altLang="en-US" b="1" i="1" dirty="0" smtClean="0"/>
          </a:p>
          <a:p>
            <a:pPr>
              <a:buFontTx/>
              <a:buChar char="•"/>
            </a:pPr>
            <a:r>
              <a:rPr lang="en-AU" altLang="en-US" b="1" i="1" dirty="0" smtClean="0"/>
              <a:t>A full outline of all training modules is contained in the Facilitator Guide</a:t>
            </a:r>
            <a:endParaRPr lang="en-AU" altLang="en-US" dirty="0" smtClean="0"/>
          </a:p>
          <a:p>
            <a:endParaRPr lang="en-AU" altLang="en-US" dirty="0" smtClean="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468313" y="431800"/>
            <a:ext cx="8207375" cy="836613"/>
          </a:xfrm>
        </p:spPr>
        <p:txBody>
          <a:bodyPr/>
          <a:lstStyle/>
          <a:p>
            <a:r>
              <a:rPr lang="en-AU" altLang="en-US" b="1" dirty="0" smtClean="0"/>
              <a:t>Working with Complexity:</a:t>
            </a:r>
            <a:br>
              <a:rPr lang="en-AU" altLang="en-US" b="1" dirty="0" smtClean="0"/>
            </a:br>
            <a:r>
              <a:rPr lang="en-AU" altLang="en-US" b="1" dirty="0" smtClean="0"/>
              <a:t>Skills practice: When a NP or carer is under 18</a:t>
            </a:r>
            <a:endParaRPr lang="en-AU" altLang="en-US" dirty="0" smtClean="0"/>
          </a:p>
        </p:txBody>
      </p:sp>
      <p:sp>
        <p:nvSpPr>
          <p:cNvPr id="39939" name="Text Placeholder 2"/>
          <p:cNvSpPr>
            <a:spLocks noGrp="1"/>
          </p:cNvSpPr>
          <p:nvPr>
            <p:ph type="body" idx="1"/>
          </p:nvPr>
        </p:nvSpPr>
        <p:spPr>
          <a:xfrm>
            <a:off x="468313" y="1625600"/>
            <a:ext cx="8207375" cy="4525963"/>
          </a:xfrm>
        </p:spPr>
        <p:txBody>
          <a:bodyPr/>
          <a:lstStyle/>
          <a:p>
            <a:pPr marL="0" indent="0"/>
            <a:r>
              <a:rPr lang="en-AU" altLang="en-US" smtClean="0"/>
              <a:t>Mary is a single parent of Jade, 13. With no siblings and very limited family support and social networks, Jade has had significant caring responsibilities from a very young age.</a:t>
            </a:r>
            <a:r>
              <a:rPr lang="en-AU" altLang="en-US" b="1" smtClean="0"/>
              <a:t> </a:t>
            </a:r>
            <a:r>
              <a:rPr lang="en-AU" altLang="en-US" smtClean="0"/>
              <a:t>This has included monitoring her mother’s medication, calling the crisis team and/or ambulance, staying home from school when her mother has been particularly unwell. </a:t>
            </a:r>
          </a:p>
          <a:p>
            <a:pPr marL="0" indent="0"/>
            <a:r>
              <a:rPr lang="en-AU" altLang="en-US" smtClean="0"/>
              <a:t>Jade has more recently been asking questions about her mother’s diagnosis and treatment and requesting to meet with Mary’s case manager, who is uncomfortable with giving this much information to Jade, even though Mary consents to it. </a:t>
            </a:r>
          </a:p>
          <a:p>
            <a:pPr marL="0" indent="0"/>
            <a:r>
              <a:rPr lang="en-AU" altLang="en-US" smtClean="0"/>
              <a:t>Mary asks for Jade to be her Nominated Person and is adamant that there is no-one else available or whom she trusts. Mary is defensive when she senses that people are querying the relationship between she and Jade. She feels they are implying that Jade is ‘burdened’ by her caring responsibilities.</a:t>
            </a:r>
          </a:p>
          <a:p>
            <a:pPr marL="0" indent="0"/>
            <a:r>
              <a:rPr lang="en-AU" altLang="en-US" smtClean="0"/>
              <a:t>You are the case manager. Practice the conversation you might have with: </a:t>
            </a:r>
          </a:p>
          <a:p>
            <a:pPr marL="0" indent="0">
              <a:buFontTx/>
              <a:buAutoNum type="arabicPeriod"/>
            </a:pPr>
            <a:r>
              <a:rPr lang="en-AU" altLang="en-US" smtClean="0"/>
              <a:t>Mary about her decision</a:t>
            </a:r>
          </a:p>
          <a:p>
            <a:pPr marL="0" indent="0">
              <a:buFontTx/>
              <a:buAutoNum type="arabicPeriod"/>
            </a:pPr>
            <a:r>
              <a:rPr lang="en-AU" altLang="en-US" smtClean="0"/>
              <a:t>Jade about Mary’s request and Jade’s views</a:t>
            </a:r>
          </a:p>
          <a:p>
            <a:pPr marL="0" indent="0">
              <a:buFontTx/>
              <a:buAutoNum type="arabicPeriod"/>
            </a:pPr>
            <a:endParaRPr lang="en-AU" altLang="en-US" smtClean="0"/>
          </a:p>
          <a:p>
            <a:pPr marL="0" indent="0"/>
            <a:endParaRPr lang="en-AU" altLang="en-US" smtClean="0"/>
          </a:p>
          <a:p>
            <a:pPr marL="0" indent="0"/>
            <a:endParaRPr lang="en-AU" altLang="en-US"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468313" y="431800"/>
            <a:ext cx="8207375" cy="836613"/>
          </a:xfrm>
        </p:spPr>
        <p:txBody>
          <a:bodyPr/>
          <a:lstStyle/>
          <a:p>
            <a:r>
              <a:rPr lang="en-AU" altLang="en-US" b="1" smtClean="0"/>
              <a:t>Working with Complexity:</a:t>
            </a:r>
            <a:br>
              <a:rPr lang="en-AU" altLang="en-US" b="1" smtClean="0"/>
            </a:br>
            <a:r>
              <a:rPr lang="en-AU" altLang="en-US" b="1" smtClean="0"/>
              <a:t>consumers from a CALD background: questions and responses</a:t>
            </a:r>
            <a:endParaRPr lang="en-AU" altLang="en-US" smtClean="0"/>
          </a:p>
        </p:txBody>
      </p:sp>
      <p:sp>
        <p:nvSpPr>
          <p:cNvPr id="40963" name="Text Placeholder 2"/>
          <p:cNvSpPr>
            <a:spLocks noGrp="1"/>
          </p:cNvSpPr>
          <p:nvPr>
            <p:ph type="body" idx="1"/>
          </p:nvPr>
        </p:nvSpPr>
        <p:spPr>
          <a:xfrm>
            <a:off x="468313" y="1625600"/>
            <a:ext cx="8207375" cy="4525963"/>
          </a:xfrm>
        </p:spPr>
        <p:txBody>
          <a:bodyPr/>
          <a:lstStyle/>
          <a:p>
            <a:pPr>
              <a:buFontTx/>
              <a:buChar char="•"/>
            </a:pPr>
            <a:r>
              <a:rPr lang="en-AU" altLang="en-US" smtClean="0"/>
              <a:t>What do the family and NP know and understand about mental illness? </a:t>
            </a:r>
          </a:p>
          <a:p>
            <a:pPr>
              <a:buFontTx/>
              <a:buChar char="•"/>
            </a:pPr>
            <a:r>
              <a:rPr lang="en-AU" altLang="en-US" smtClean="0"/>
              <a:t>Explore what information is available about mental illness and the </a:t>
            </a:r>
            <a:r>
              <a:rPr lang="en-AU" altLang="en-US" i="1" smtClean="0"/>
              <a:t>Mental Health Act 2014</a:t>
            </a:r>
            <a:r>
              <a:rPr lang="en-AU" altLang="en-US" smtClean="0"/>
              <a:t> in their first language. </a:t>
            </a:r>
          </a:p>
          <a:p>
            <a:pPr>
              <a:buFontTx/>
              <a:buChar char="•"/>
            </a:pPr>
            <a:r>
              <a:rPr lang="en-AU" altLang="en-US" smtClean="0"/>
              <a:t>How would the family like to be supported? Consider offering a range of supports including a family meeting with an interpreter who is appropriately briefed on mental health issues. </a:t>
            </a:r>
          </a:p>
          <a:p>
            <a:pPr>
              <a:buFontTx/>
              <a:buChar char="•"/>
            </a:pPr>
            <a:r>
              <a:rPr lang="en-AU" altLang="en-US" smtClean="0"/>
              <a:t>How is the NP, the rest of Jafar’s family and his community supporting him and understanding the impact of the mental illness on Jafar and his family? </a:t>
            </a:r>
          </a:p>
          <a:p>
            <a:pPr>
              <a:buFontTx/>
              <a:buChar char="•"/>
            </a:pPr>
            <a:r>
              <a:rPr lang="en-AU" altLang="en-US" smtClean="0"/>
              <a:t>How are the rest of the family being supported, given their history of trauma and persecution? Explore other potential supports that would be beneficial for the NP and rest of the family.</a:t>
            </a:r>
          </a:p>
          <a:p>
            <a:pPr>
              <a:buFontTx/>
              <a:buChar char="•"/>
            </a:pPr>
            <a:r>
              <a:rPr lang="en-AU" altLang="en-US" smtClean="0"/>
              <a:t>Would they benefit from a family meeting?</a:t>
            </a:r>
          </a:p>
          <a:p>
            <a:endParaRPr lang="en-AU" altLang="en-US"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a:off x="468313" y="431800"/>
            <a:ext cx="8207375" cy="836613"/>
          </a:xfrm>
        </p:spPr>
        <p:txBody>
          <a:bodyPr/>
          <a:lstStyle/>
          <a:p>
            <a:r>
              <a:rPr lang="en-AU" altLang="en-US" b="1" smtClean="0"/>
              <a:t>Working with Complexity:</a:t>
            </a:r>
            <a:br>
              <a:rPr lang="en-AU" altLang="en-US" b="1" smtClean="0"/>
            </a:br>
            <a:r>
              <a:rPr lang="en-AU" altLang="en-US" b="1" smtClean="0"/>
              <a:t>Skills practice: working with consumers from CALD backgrounds</a:t>
            </a:r>
            <a:endParaRPr lang="en-AU" altLang="en-US" smtClean="0"/>
          </a:p>
        </p:txBody>
      </p:sp>
      <p:sp>
        <p:nvSpPr>
          <p:cNvPr id="41987" name="Text Placeholder 2"/>
          <p:cNvSpPr>
            <a:spLocks noGrp="1"/>
          </p:cNvSpPr>
          <p:nvPr>
            <p:ph type="body" idx="1"/>
          </p:nvPr>
        </p:nvSpPr>
        <p:spPr>
          <a:xfrm>
            <a:off x="468313" y="1625600"/>
            <a:ext cx="8207375" cy="4525963"/>
          </a:xfrm>
        </p:spPr>
        <p:txBody>
          <a:bodyPr/>
          <a:lstStyle/>
          <a:p>
            <a:pPr marL="0" indent="0"/>
            <a:r>
              <a:rPr lang="en-AU" altLang="en-US" smtClean="0"/>
              <a:t>Jafar is a 20 year old male from Sudan who lives with his uncle, his uncle’s wife and two children and his younger sister aged 15.  </a:t>
            </a:r>
          </a:p>
          <a:p>
            <a:pPr marL="0" indent="0"/>
            <a:r>
              <a:rPr lang="en-AU" altLang="en-US" smtClean="0"/>
              <a:t>Jafar has had three previous admissions which have required compulsory treatment. </a:t>
            </a:r>
          </a:p>
          <a:p>
            <a:pPr marL="0" indent="0"/>
            <a:r>
              <a:rPr lang="en-AU" altLang="en-US" smtClean="0"/>
              <a:t>Jafar and his family have limited English, speak Arabic and have recently arrived to live in Melbourne.  They have all experienced trauma in Sudan and came to Australia to flee persecution. </a:t>
            </a:r>
          </a:p>
          <a:p>
            <a:pPr marL="0" indent="0"/>
            <a:r>
              <a:rPr lang="en-AU" altLang="en-US" smtClean="0"/>
              <a:t>Jafar has asked his uncle who has been living in Melbourne for two years to be his NP.</a:t>
            </a:r>
          </a:p>
          <a:p>
            <a:pPr marL="0" indent="0"/>
            <a:r>
              <a:rPr lang="en-AU" altLang="en-US" smtClean="0"/>
              <a:t>You meet Jafar in the inpatient unit where you are the nurse. </a:t>
            </a:r>
          </a:p>
          <a:p>
            <a:pPr marL="0" indent="0"/>
            <a:r>
              <a:rPr lang="en-AU" altLang="en-US" smtClean="0"/>
              <a:t>Practice the conversation you might have with: </a:t>
            </a:r>
          </a:p>
          <a:p>
            <a:pPr marL="0" indent="0">
              <a:buFontTx/>
              <a:buAutoNum type="arabicPeriod"/>
            </a:pPr>
            <a:r>
              <a:rPr lang="en-AU" altLang="en-US" smtClean="0"/>
              <a:t>Jafar about his desire to have his uncle authorised as his NP</a:t>
            </a:r>
          </a:p>
          <a:p>
            <a:pPr marL="0" indent="0">
              <a:buFontTx/>
              <a:buAutoNum type="arabicPeriod"/>
            </a:pPr>
            <a:r>
              <a:rPr lang="en-AU" altLang="en-US" smtClean="0"/>
              <a:t>Jafar’s uncle about what is being asked of him</a:t>
            </a:r>
          </a:p>
          <a:p>
            <a:pPr marL="0" indent="0"/>
            <a:endParaRPr lang="en-AU" altLang="en-US"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Content Placeholder 2"/>
          <p:cNvSpPr>
            <a:spLocks noGrp="1"/>
          </p:cNvSpPr>
          <p:nvPr>
            <p:ph idx="4294967295"/>
          </p:nvPr>
        </p:nvSpPr>
        <p:spPr>
          <a:xfrm>
            <a:off x="468313" y="2708275"/>
            <a:ext cx="8208962" cy="3241675"/>
          </a:xfrm>
        </p:spPr>
        <p:txBody>
          <a:bodyPr/>
          <a:lstStyle/>
          <a:p>
            <a:r>
              <a:rPr altLang="en-US" smtClean="0"/>
              <a:t>Further reading:</a:t>
            </a:r>
          </a:p>
          <a:p>
            <a:pPr>
              <a:buFontTx/>
              <a:buChar char="•"/>
            </a:pPr>
            <a:r>
              <a:rPr lang="en-AU" altLang="en-US" smtClean="0"/>
              <a:t>Bouverie Centre, LA Trobe University 2014 </a:t>
            </a:r>
            <a:r>
              <a:rPr lang="en-AU" altLang="en-US" i="1" smtClean="0"/>
              <a:t>Practice Guide for working with nominated persons, families and carers. </a:t>
            </a:r>
          </a:p>
          <a:p>
            <a:pPr>
              <a:buFontTx/>
              <a:buChar char="•"/>
            </a:pPr>
            <a:r>
              <a:rPr lang="en-AU" altLang="en-US" smtClean="0"/>
              <a:t>State Government Victoria, Department of Health 2014 </a:t>
            </a:r>
            <a:r>
              <a:rPr lang="en-AU" altLang="en-US" i="1" smtClean="0"/>
              <a:t>The Mental Health Bill 2014. An explanatory guide. </a:t>
            </a:r>
            <a:endParaRPr lang="en-AU" altLang="en-US" smtClean="0"/>
          </a:p>
          <a:p>
            <a:pPr>
              <a:buFontTx/>
              <a:buChar char="•"/>
            </a:pPr>
            <a:r>
              <a:rPr lang="en-AU" altLang="en-US" smtClean="0"/>
              <a:t>Victorian Government 2012 A. </a:t>
            </a:r>
            <a:r>
              <a:rPr lang="en-AU" altLang="en-US" i="1" smtClean="0"/>
              <a:t>Supported Decision Making: a guide to supporting people with a disability to make their own decisions.</a:t>
            </a:r>
            <a:r>
              <a:rPr lang="en-AU" altLang="en-US" smtClean="0"/>
              <a:t> Disability Services, Department of Human Services.</a:t>
            </a:r>
          </a:p>
          <a:p>
            <a:pPr>
              <a:buFontTx/>
              <a:buChar char="•"/>
            </a:pPr>
            <a:r>
              <a:rPr lang="en-AU" altLang="en-US" smtClean="0"/>
              <a:t>Victorian Government, 2012 B. </a:t>
            </a:r>
            <a:r>
              <a:rPr lang="en-AU" altLang="en-US" i="1" smtClean="0"/>
              <a:t>Supported Decision Making: a quick reference guide for disability support workers. </a:t>
            </a:r>
            <a:r>
              <a:rPr lang="en-AU" altLang="en-US" smtClean="0"/>
              <a:t>Disability Service, Department of Human Services.</a:t>
            </a:r>
          </a:p>
          <a:p>
            <a:endParaRPr altLang="en-US"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Placeholder 2"/>
          <p:cNvSpPr>
            <a:spLocks noGrp="1"/>
          </p:cNvSpPr>
          <p:nvPr>
            <p:ph type="body" idx="1"/>
          </p:nvPr>
        </p:nvSpPr>
        <p:spPr>
          <a:xfrm>
            <a:off x="468313" y="1639888"/>
            <a:ext cx="8207375" cy="1439862"/>
          </a:xfrm>
        </p:spPr>
        <p:txBody>
          <a:bodyPr/>
          <a:lstStyle/>
          <a:p>
            <a:pPr fontAlgn="base">
              <a:spcBef>
                <a:spcPct val="0"/>
              </a:spcBef>
              <a:spcAft>
                <a:spcPct val="0"/>
              </a:spcAft>
            </a:pPr>
            <a:endParaRPr lang="en-US" altLang="en-US" sz="3600" b="1"/>
          </a:p>
          <a:p>
            <a:pPr fontAlgn="base">
              <a:spcBef>
                <a:spcPct val="0"/>
              </a:spcBef>
              <a:spcAft>
                <a:spcPct val="0"/>
              </a:spcAft>
            </a:pPr>
            <a:r>
              <a:rPr lang="en-US" altLang="en-US" sz="3600" b="1"/>
              <a:t>Learning Module: 1</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68313" y="431800"/>
            <a:ext cx="8207375" cy="836613"/>
          </a:xfrm>
        </p:spPr>
        <p:txBody>
          <a:bodyPr/>
          <a:lstStyle/>
          <a:p>
            <a:r>
              <a:rPr lang="en-AU" altLang="en-US" b="1" smtClean="0"/>
              <a:t>Content review</a:t>
            </a:r>
          </a:p>
        </p:txBody>
      </p:sp>
      <p:sp>
        <p:nvSpPr>
          <p:cNvPr id="3" name="Text Placeholder 2"/>
          <p:cNvSpPr>
            <a:spLocks noGrp="1"/>
          </p:cNvSpPr>
          <p:nvPr>
            <p:ph type="body" idx="1"/>
          </p:nvPr>
        </p:nvSpPr>
        <p:spPr>
          <a:xfrm>
            <a:off x="468313" y="1625600"/>
            <a:ext cx="3455987" cy="4525963"/>
          </a:xfrm>
          <a:extLst/>
        </p:spPr>
        <p:txBody>
          <a:bodyPr/>
          <a:lstStyle/>
          <a:p>
            <a:pPr>
              <a:buFont typeface="Arial" pitchFamily="34" charset="0"/>
              <a:buChar char="•"/>
              <a:defRPr/>
            </a:pPr>
            <a:r>
              <a:rPr lang="en-AU" b="1" dirty="0"/>
              <a:t>Key principles</a:t>
            </a:r>
            <a:endParaRPr lang="en-AU" dirty="0"/>
          </a:p>
          <a:p>
            <a:pPr marL="0" indent="0">
              <a:defRPr/>
            </a:pPr>
            <a:r>
              <a:rPr lang="en-AU" dirty="0"/>
              <a:t> </a:t>
            </a:r>
          </a:p>
          <a:p>
            <a:pPr>
              <a:buFont typeface="Arial" pitchFamily="34" charset="0"/>
              <a:buChar char="•"/>
              <a:defRPr/>
            </a:pPr>
            <a:r>
              <a:rPr lang="en-AU" b="1" dirty="0"/>
              <a:t>Overview of roles </a:t>
            </a:r>
            <a:endParaRPr lang="en-AU" dirty="0"/>
          </a:p>
          <a:p>
            <a:pPr marL="0" indent="0">
              <a:defRPr/>
            </a:pPr>
            <a:r>
              <a:rPr lang="en-AU" dirty="0"/>
              <a:t> </a:t>
            </a:r>
          </a:p>
          <a:p>
            <a:pPr>
              <a:buFont typeface="Arial" pitchFamily="34" charset="0"/>
              <a:buChar char="•"/>
              <a:defRPr/>
            </a:pPr>
            <a:r>
              <a:rPr lang="en-AU" b="1" dirty="0"/>
              <a:t>Requirements of the Act </a:t>
            </a:r>
            <a:endParaRPr lang="en-AU" dirty="0"/>
          </a:p>
          <a:p>
            <a:pPr marL="0" indent="0">
              <a:defRPr/>
            </a:pPr>
            <a:r>
              <a:rPr lang="en-AU" dirty="0"/>
              <a:t> </a:t>
            </a:r>
          </a:p>
          <a:p>
            <a:pPr>
              <a:buFont typeface="Arial" pitchFamily="34" charset="0"/>
              <a:buChar char="•"/>
              <a:defRPr/>
            </a:pPr>
            <a:r>
              <a:rPr lang="en-AU" b="1" dirty="0"/>
              <a:t>Implementation</a:t>
            </a:r>
            <a:endParaRPr lang="en-AU" dirty="0"/>
          </a:p>
          <a:p>
            <a:pPr marL="0" indent="0">
              <a:defRPr/>
            </a:pPr>
            <a:r>
              <a:rPr lang="en-AU" dirty="0"/>
              <a:t> </a:t>
            </a:r>
          </a:p>
          <a:p>
            <a:pPr>
              <a:buFont typeface="Arial" pitchFamily="34" charset="0"/>
              <a:buChar char="•"/>
              <a:defRPr/>
            </a:pPr>
            <a:r>
              <a:rPr lang="en-AU" b="1" dirty="0"/>
              <a:t>The Challenges </a:t>
            </a:r>
            <a:endParaRPr lang="en-AU" dirty="0"/>
          </a:p>
          <a:p>
            <a:pPr marL="0" indent="0">
              <a:defRPr/>
            </a:pPr>
            <a:r>
              <a:rPr lang="en-AU" dirty="0"/>
              <a:t> </a:t>
            </a:r>
          </a:p>
          <a:p>
            <a:pPr>
              <a:buFont typeface="Arial" pitchFamily="34" charset="0"/>
              <a:buChar char="•"/>
              <a:defRPr/>
            </a:pPr>
            <a:r>
              <a:rPr lang="en-AU" b="1" dirty="0"/>
              <a:t>Self-assessment and Summary </a:t>
            </a:r>
            <a:endParaRPr lang="en-AU" dirty="0"/>
          </a:p>
          <a:p>
            <a:pPr>
              <a:defRPr/>
            </a:pPr>
            <a:endParaRPr lang="en-AU" dirty="0"/>
          </a:p>
        </p:txBody>
      </p:sp>
      <p:pic>
        <p:nvPicPr>
          <p:cNvPr id="12292" name="Picture 3" descr="G:\SPHHB\Bouverie\MentalHealth\Nominated persons project\Training\Photos\2013_0273_84.jpg"/>
          <p:cNvPicPr>
            <a:picLocks noChangeAspect="1" noChangeArrowheads="1"/>
          </p:cNvPicPr>
          <p:nvPr/>
        </p:nvPicPr>
        <p:blipFill>
          <a:blip r:embed="rId2" cstate="print"/>
          <a:srcRect/>
          <a:stretch>
            <a:fillRect/>
          </a:stretch>
        </p:blipFill>
        <p:spPr bwMode="auto">
          <a:xfrm>
            <a:off x="3467100" y="1700213"/>
            <a:ext cx="5654675" cy="3762375"/>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Placeholder 2"/>
          <p:cNvSpPr>
            <a:spLocks noGrp="1"/>
          </p:cNvSpPr>
          <p:nvPr>
            <p:ph type="body" idx="1"/>
          </p:nvPr>
        </p:nvSpPr>
        <p:spPr>
          <a:xfrm>
            <a:off x="468313" y="1639888"/>
            <a:ext cx="8207375" cy="1439862"/>
          </a:xfrm>
        </p:spPr>
        <p:txBody>
          <a:bodyPr/>
          <a:lstStyle/>
          <a:p>
            <a:pPr fontAlgn="base">
              <a:spcBef>
                <a:spcPct val="0"/>
              </a:spcBef>
              <a:spcAft>
                <a:spcPct val="0"/>
              </a:spcAft>
            </a:pPr>
            <a:r>
              <a:rPr altLang="en-US" sz="3600" b="1" dirty="0"/>
              <a:t>Module 2: </a:t>
            </a:r>
            <a:endParaRPr altLang="en-US" sz="3600" b="1" dirty="0" smtClean="0"/>
          </a:p>
          <a:p>
            <a:pPr fontAlgn="base">
              <a:spcBef>
                <a:spcPct val="0"/>
              </a:spcBef>
              <a:spcAft>
                <a:spcPct val="0"/>
              </a:spcAft>
            </a:pPr>
            <a:r>
              <a:rPr lang="en-AU" altLang="en-US" sz="3600" b="1" dirty="0"/>
              <a:t>Establishing the Nominated Person and carer roles under the </a:t>
            </a:r>
            <a:r>
              <a:rPr lang="en-AU" altLang="en-US" sz="3600" b="1" i="1" dirty="0"/>
              <a:t>Mental Health Act 2014</a:t>
            </a:r>
            <a:endParaRPr altLang="en-US" sz="3600"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68313" y="431800"/>
            <a:ext cx="8207375" cy="836613"/>
          </a:xfrm>
        </p:spPr>
        <p:txBody>
          <a:bodyPr/>
          <a:lstStyle/>
          <a:p>
            <a:r>
              <a:rPr lang="en-AU" altLang="en-US" b="1" smtClean="0"/>
              <a:t>How can clinicians best work with carers and the role of the NP?</a:t>
            </a:r>
            <a:endParaRPr lang="en-AU" altLang="en-US" smtClean="0"/>
          </a:p>
        </p:txBody>
      </p:sp>
      <p:sp>
        <p:nvSpPr>
          <p:cNvPr id="3" name="Text Placeholder 2"/>
          <p:cNvSpPr>
            <a:spLocks noGrp="1"/>
          </p:cNvSpPr>
          <p:nvPr>
            <p:ph type="body" idx="1"/>
          </p:nvPr>
        </p:nvSpPr>
        <p:spPr>
          <a:xfrm>
            <a:off x="468313" y="1625600"/>
            <a:ext cx="7199312" cy="4525963"/>
          </a:xfrm>
          <a:extLst/>
        </p:spPr>
        <p:txBody>
          <a:bodyPr/>
          <a:lstStyle/>
          <a:p>
            <a:pPr marL="0" indent="0">
              <a:defRPr/>
            </a:pPr>
            <a:r>
              <a:rPr lang="en-AU" altLang="en-US" dirty="0" smtClean="0"/>
              <a:t>A useful conceptualisation of working with carers and the NP is to understand this as occurring in two phases. </a:t>
            </a:r>
            <a:br>
              <a:rPr lang="en-AU" altLang="en-US" dirty="0" smtClean="0"/>
            </a:br>
            <a:endParaRPr lang="en-AU" altLang="en-US" dirty="0" smtClean="0"/>
          </a:p>
          <a:p>
            <a:pPr marL="0" indent="0">
              <a:defRPr/>
            </a:pPr>
            <a:r>
              <a:rPr lang="en-AU" altLang="en-US" dirty="0" smtClean="0"/>
              <a:t>The first is an </a:t>
            </a:r>
            <a:r>
              <a:rPr lang="en-AU" altLang="en-US" b="1" dirty="0" smtClean="0"/>
              <a:t>establishing phase</a:t>
            </a:r>
            <a:r>
              <a:rPr lang="en-AU" altLang="en-US" dirty="0" smtClean="0"/>
              <a:t> where the clinician works with the consumer and the significant people in their life to identify who might be involved and how.</a:t>
            </a:r>
          </a:p>
          <a:p>
            <a:pPr>
              <a:defRPr/>
            </a:pPr>
            <a:endParaRPr lang="en-AU" dirty="0"/>
          </a:p>
        </p:txBody>
      </p:sp>
      <p:pic>
        <p:nvPicPr>
          <p:cNvPr id="14340" name="Picture 3" descr="G:\SPHHB\Bouverie\MentalHealth\Nominated persons project\Training\Photos\2013_0273_81.jpg"/>
          <p:cNvPicPr>
            <a:picLocks noChangeAspect="1" noChangeArrowheads="1"/>
          </p:cNvPicPr>
          <p:nvPr/>
        </p:nvPicPr>
        <p:blipFill>
          <a:blip r:embed="rId2" cstate="print"/>
          <a:srcRect/>
          <a:stretch>
            <a:fillRect/>
          </a:stretch>
        </p:blipFill>
        <p:spPr bwMode="auto">
          <a:xfrm>
            <a:off x="4284663" y="3573463"/>
            <a:ext cx="4032250" cy="2695575"/>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468313" y="431800"/>
            <a:ext cx="8207375" cy="836613"/>
          </a:xfrm>
        </p:spPr>
        <p:txBody>
          <a:bodyPr/>
          <a:lstStyle/>
          <a:p>
            <a:r>
              <a:rPr lang="en-AU" altLang="en-US" b="1" smtClean="0"/>
              <a:t>Establishing phase:</a:t>
            </a:r>
            <a:br>
              <a:rPr lang="en-AU" altLang="en-US" b="1" smtClean="0"/>
            </a:br>
            <a:r>
              <a:rPr lang="en-AU" altLang="en-US" b="1" smtClean="0"/>
              <a:t>who might be involved and how? </a:t>
            </a:r>
            <a:br>
              <a:rPr lang="en-AU" altLang="en-US" b="1" smtClean="0"/>
            </a:br>
            <a:r>
              <a:rPr lang="en-AU" altLang="en-US" smtClean="0"/>
              <a:t/>
            </a:r>
            <a:br>
              <a:rPr lang="en-AU" altLang="en-US" smtClean="0"/>
            </a:br>
            <a:endParaRPr lang="en-US" altLang="en-US" smtClean="0"/>
          </a:p>
        </p:txBody>
      </p:sp>
      <p:sp>
        <p:nvSpPr>
          <p:cNvPr id="16387" name="Text Placeholder 4"/>
          <p:cNvSpPr>
            <a:spLocks noGrp="1"/>
          </p:cNvSpPr>
          <p:nvPr>
            <p:ph type="body" idx="1"/>
          </p:nvPr>
        </p:nvSpPr>
        <p:spPr>
          <a:xfrm>
            <a:off x="468313" y="1625600"/>
            <a:ext cx="8207375" cy="4525963"/>
          </a:xfrm>
          <a:extLst/>
        </p:spPr>
        <p:txBody>
          <a:bodyPr/>
          <a:lstStyle/>
          <a:p>
            <a:pPr>
              <a:defRPr/>
            </a:pPr>
            <a:r>
              <a:rPr lang="en-AU" dirty="0"/>
              <a:t>The establishing phase </a:t>
            </a:r>
            <a:r>
              <a:rPr lang="en-AU" dirty="0" smtClean="0"/>
              <a:t>identifies:</a:t>
            </a:r>
          </a:p>
          <a:p>
            <a:pPr>
              <a:buFont typeface="Arial" pitchFamily="34" charset="0"/>
              <a:buChar char="•"/>
              <a:defRPr/>
            </a:pPr>
            <a:r>
              <a:rPr lang="en-AU" dirty="0" smtClean="0"/>
              <a:t>who </a:t>
            </a:r>
            <a:r>
              <a:rPr lang="en-AU" dirty="0"/>
              <a:t>might be in the role of carer and NP, </a:t>
            </a:r>
            <a:endParaRPr lang="en-AU" dirty="0" smtClean="0"/>
          </a:p>
          <a:p>
            <a:pPr>
              <a:buFont typeface="Arial" pitchFamily="34" charset="0"/>
              <a:buChar char="•"/>
              <a:defRPr/>
            </a:pPr>
            <a:r>
              <a:rPr lang="en-AU" dirty="0" smtClean="0"/>
              <a:t>how </a:t>
            </a:r>
            <a:r>
              <a:rPr lang="en-AU" dirty="0"/>
              <a:t>they will be involved in the consumer’s care and </a:t>
            </a:r>
            <a:endParaRPr lang="en-AU" dirty="0" smtClean="0"/>
          </a:p>
          <a:p>
            <a:pPr>
              <a:buFont typeface="Arial" pitchFamily="34" charset="0"/>
              <a:buChar char="•"/>
              <a:defRPr/>
            </a:pPr>
            <a:r>
              <a:rPr lang="en-AU" dirty="0" smtClean="0"/>
              <a:t>what </a:t>
            </a:r>
            <a:r>
              <a:rPr lang="en-AU" dirty="0"/>
              <a:t>role they will play in the event of the consumer being subject to </a:t>
            </a:r>
            <a:r>
              <a:rPr lang="en-AU" dirty="0" smtClean="0"/>
              <a:t>compulsory treatment</a:t>
            </a:r>
            <a:r>
              <a:rPr lang="en-AU" dirty="0"/>
              <a:t>. </a:t>
            </a:r>
            <a:br>
              <a:rPr lang="en-AU" dirty="0"/>
            </a:br>
            <a:endParaRPr lang="en-AU" dirty="0" smtClean="0"/>
          </a:p>
          <a:p>
            <a:pPr marL="0" indent="0">
              <a:defRPr/>
            </a:pPr>
            <a:r>
              <a:rPr lang="en-AU" dirty="0" smtClean="0"/>
              <a:t>The </a:t>
            </a:r>
            <a:r>
              <a:rPr lang="en-AU" dirty="0"/>
              <a:t>clinician discusses with the consumer the important people in their life, who might be involved in their mental health care and how they might best be involved. </a:t>
            </a:r>
            <a:br>
              <a:rPr lang="en-AU" dirty="0"/>
            </a:br>
            <a:endParaRPr lang="en-AU" dirty="0" smtClean="0"/>
          </a:p>
          <a:p>
            <a:pPr marL="0" indent="0">
              <a:defRPr/>
            </a:pPr>
            <a:r>
              <a:rPr lang="en-AU" dirty="0" smtClean="0"/>
              <a:t>Depending </a:t>
            </a:r>
            <a:r>
              <a:rPr lang="en-AU" dirty="0"/>
              <a:t>on the resources, needs and preferences of the consumer, there may be no </a:t>
            </a:r>
            <a:r>
              <a:rPr lang="en-AU" dirty="0" smtClean="0"/>
              <a:t>role </a:t>
            </a:r>
            <a:r>
              <a:rPr lang="en-AU" dirty="0"/>
              <a:t>for the clinician in the establishment of </a:t>
            </a:r>
            <a:r>
              <a:rPr lang="en-AU" dirty="0" smtClean="0"/>
              <a:t>the NP and carer roles or there </a:t>
            </a:r>
            <a:r>
              <a:rPr lang="en-AU" dirty="0"/>
              <a:t>may be a very active facilitation role for the clinician, including being a witness to a nomination.</a:t>
            </a:r>
            <a:br>
              <a:rPr lang="en-AU" dirty="0"/>
            </a:br>
            <a:endParaRPr lang="en-AU" dirty="0"/>
          </a:p>
          <a:p>
            <a:pPr>
              <a:defRPr/>
            </a:pPr>
            <a:endParaRPr altLang="en-US"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468313" y="431800"/>
            <a:ext cx="8207375" cy="836613"/>
          </a:xfrm>
        </p:spPr>
        <p:txBody>
          <a:bodyPr/>
          <a:lstStyle/>
          <a:p>
            <a:r>
              <a:rPr lang="en-AU" altLang="en-US" b="1" smtClean="0"/>
              <a:t>Establishing phase: </a:t>
            </a:r>
            <a:br>
              <a:rPr lang="en-AU" altLang="en-US" b="1" smtClean="0"/>
            </a:br>
            <a:r>
              <a:rPr lang="en-AU" altLang="en-US" b="1" smtClean="0"/>
              <a:t>potential times to discuss the NP and carer role</a:t>
            </a:r>
            <a:r>
              <a:rPr lang="en-AU" altLang="en-US" smtClean="0"/>
              <a:t/>
            </a:r>
            <a:br>
              <a:rPr lang="en-AU" altLang="en-US" smtClean="0"/>
            </a:br>
            <a:endParaRPr lang="en-US" altLang="en-US" smtClean="0"/>
          </a:p>
        </p:txBody>
      </p:sp>
      <p:sp>
        <p:nvSpPr>
          <p:cNvPr id="16387" name="Text Placeholder 4"/>
          <p:cNvSpPr>
            <a:spLocks noGrp="1"/>
          </p:cNvSpPr>
          <p:nvPr>
            <p:ph type="body" idx="1"/>
          </p:nvPr>
        </p:nvSpPr>
        <p:spPr>
          <a:xfrm>
            <a:off x="468313" y="1625600"/>
            <a:ext cx="8207375" cy="4525963"/>
          </a:xfrm>
        </p:spPr>
        <p:txBody>
          <a:bodyPr/>
          <a:lstStyle/>
          <a:p>
            <a:pPr>
              <a:buFontTx/>
              <a:buChar char="•"/>
            </a:pPr>
            <a:r>
              <a:rPr lang="en-AU" altLang="en-US" smtClean="0"/>
              <a:t>When advising a consumer of their rights as part of their entry to a service.</a:t>
            </a:r>
          </a:p>
          <a:p>
            <a:pPr>
              <a:buFontTx/>
              <a:buChar char="•"/>
            </a:pPr>
            <a:r>
              <a:rPr lang="en-AU" altLang="en-US" smtClean="0"/>
              <a:t>In discussion about how important people in a consumer’s life will be involved in their treatment and care. </a:t>
            </a:r>
          </a:p>
          <a:p>
            <a:pPr>
              <a:buFontTx/>
              <a:buChar char="•"/>
            </a:pPr>
            <a:r>
              <a:rPr lang="en-AU" altLang="en-US" smtClean="0"/>
              <a:t>Soon after a period of compulsory treatment in hospital. </a:t>
            </a:r>
          </a:p>
          <a:p>
            <a:pPr>
              <a:buFontTx/>
              <a:buChar char="•"/>
            </a:pPr>
            <a:r>
              <a:rPr lang="en-AU" altLang="en-US" smtClean="0"/>
              <a:t>In a discussion with the consumer about preventing relapse. </a:t>
            </a:r>
          </a:p>
          <a:p>
            <a:pPr>
              <a:buFontTx/>
              <a:buChar char="•"/>
            </a:pPr>
            <a:r>
              <a:rPr lang="en-AU" altLang="en-US" smtClean="0"/>
              <a:t>Where a carer and consumer have decided that the carer being a NP provides for greater surety that the consumer’s preferences will be heard.</a:t>
            </a:r>
          </a:p>
          <a:p>
            <a:pPr>
              <a:buFontTx/>
              <a:buChar char="•"/>
            </a:pPr>
            <a:r>
              <a:rPr lang="en-AU" altLang="en-US" smtClean="0"/>
              <a:t>In discussion between a clinician and consumer about making an Advance Statement. </a:t>
            </a:r>
          </a:p>
          <a:p>
            <a:pPr>
              <a:buFontTx/>
              <a:buChar char="•"/>
            </a:pPr>
            <a:r>
              <a:rPr lang="en-AU" altLang="en-US" smtClean="0"/>
              <a:t>When a consumer is a patient under the terms of the Act (either in hospital or in the community) and wants to have a trusted person appointed to support them and represent their preferences to the treating team.</a:t>
            </a:r>
          </a:p>
          <a:p>
            <a:endParaRPr altLang="en-US"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LTU PowerPoint Template">
  <a:themeElements>
    <a:clrScheme name="LaTrobe Core Look">
      <a:dk1>
        <a:sysClr val="windowText" lastClr="000000"/>
      </a:dk1>
      <a:lt1>
        <a:sysClr val="window" lastClr="FFFFFF"/>
      </a:lt1>
      <a:dk2>
        <a:srgbClr val="1F497D"/>
      </a:dk2>
      <a:lt2>
        <a:srgbClr val="D6D2C4"/>
      </a:lt2>
      <a:accent1>
        <a:srgbClr val="8A2A2B"/>
      </a:accent1>
      <a:accent2>
        <a:srgbClr val="AB2328"/>
      </a:accent2>
      <a:accent3>
        <a:srgbClr val="D52B1E"/>
      </a:accent3>
      <a:accent4>
        <a:srgbClr val="D14124"/>
      </a:accent4>
      <a:accent5>
        <a:srgbClr val="E87722"/>
      </a:accent5>
      <a:accent6>
        <a:srgbClr val="FF9E1B"/>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2892</TotalTime>
  <Words>3303</Words>
  <Application>Microsoft Office PowerPoint</Application>
  <PresentationFormat>On-screen Show (4:3)</PresentationFormat>
  <Paragraphs>265</Paragraphs>
  <Slides>33</Slides>
  <Notes>0</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LTU PowerPoint Template</vt:lpstr>
      <vt:lpstr>PowerPoint Presentation</vt:lpstr>
      <vt:lpstr>PowerPoint Presentation</vt:lpstr>
      <vt:lpstr>Learning Modules 1 - 4</vt:lpstr>
      <vt:lpstr>PowerPoint Presentation</vt:lpstr>
      <vt:lpstr>Content review</vt:lpstr>
      <vt:lpstr>PowerPoint Presentation</vt:lpstr>
      <vt:lpstr>How can clinicians best work with carers and the role of the NP?</vt:lpstr>
      <vt:lpstr>Establishing phase: who might be involved and how?   </vt:lpstr>
      <vt:lpstr>Establishing phase:  potential times to discuss the NP and carer role </vt:lpstr>
      <vt:lpstr>Establishing phase:  steps in the process </vt:lpstr>
      <vt:lpstr>Establishing phase: Clinician Pathway</vt:lpstr>
      <vt:lpstr>Establishing phase: video demonstration</vt:lpstr>
      <vt:lpstr>Establishing phase: Issues and Approaches</vt:lpstr>
      <vt:lpstr>Establishing phase: Skills practice</vt:lpstr>
      <vt:lpstr>PowerPoint Presentation</vt:lpstr>
      <vt:lpstr>Enabling phase: when the NP and carer roles become active</vt:lpstr>
      <vt:lpstr>Enabling phase: identifying the carer and determining the role of the carer</vt:lpstr>
      <vt:lpstr>Enabling phase: identifying the carer and determining the role of the carer</vt:lpstr>
      <vt:lpstr>Enabling phase: Processes and Practice Tips</vt:lpstr>
      <vt:lpstr>Enabling phase: Processes and Practice Tips</vt:lpstr>
      <vt:lpstr>Enabling phase: video demonstration</vt:lpstr>
      <vt:lpstr>Enabling phase: Issues and Approaches</vt:lpstr>
      <vt:lpstr>Enabling phase: Issues and Approaches</vt:lpstr>
      <vt:lpstr>Enabling phase: Issues and Approaches</vt:lpstr>
      <vt:lpstr>Enabling phase: Issues and Approaches</vt:lpstr>
      <vt:lpstr>PowerPoint Presentation</vt:lpstr>
      <vt:lpstr>Working with Complexity: Some useful strategies </vt:lpstr>
      <vt:lpstr>Working with Complexity: Some useful strategies</vt:lpstr>
      <vt:lpstr>Working with Complexity: When a NP or carer is under 18: questions and responses</vt:lpstr>
      <vt:lpstr>Working with Complexity: Skills practice: When a NP or carer is under 18</vt:lpstr>
      <vt:lpstr>Working with Complexity: consumers from a CALD background: questions and responses</vt:lpstr>
      <vt:lpstr>Working with Complexity: Skills practice: working with consumers from CALD backgrounds</vt:lpstr>
      <vt:lpstr>PowerPoint Presentation</vt:lpstr>
    </vt:vector>
  </TitlesOfParts>
  <Company>La Trobe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Lisa Damevski</dc:creator>
  <cp:lastModifiedBy>Bridget Gray</cp:lastModifiedBy>
  <cp:revision>257</cp:revision>
  <cp:lastPrinted>2014-06-03T22:40:32Z</cp:lastPrinted>
  <dcterms:created xsi:type="dcterms:W3CDTF">2012-03-27T06:12:55Z</dcterms:created>
  <dcterms:modified xsi:type="dcterms:W3CDTF">2014-06-10T23:11:26Z</dcterms:modified>
</cp:coreProperties>
</file>