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54"/>
  </p:handoutMasterIdLst>
  <p:sldIdLst>
    <p:sldId id="256" r:id="rId2"/>
    <p:sldId id="324" r:id="rId3"/>
    <p:sldId id="325" r:id="rId4"/>
    <p:sldId id="326" r:id="rId5"/>
    <p:sldId id="327" r:id="rId6"/>
    <p:sldId id="304" r:id="rId7"/>
    <p:sldId id="305" r:id="rId8"/>
    <p:sldId id="306" r:id="rId9"/>
    <p:sldId id="307" r:id="rId10"/>
    <p:sldId id="308" r:id="rId11"/>
    <p:sldId id="309" r:id="rId12"/>
    <p:sldId id="328" r:id="rId13"/>
    <p:sldId id="310" r:id="rId14"/>
    <p:sldId id="311" r:id="rId15"/>
    <p:sldId id="312" r:id="rId16"/>
    <p:sldId id="313" r:id="rId17"/>
    <p:sldId id="314" r:id="rId18"/>
    <p:sldId id="319" r:id="rId19"/>
    <p:sldId id="322" r:id="rId20"/>
    <p:sldId id="323" r:id="rId21"/>
    <p:sldId id="315" r:id="rId22"/>
    <p:sldId id="316" r:id="rId23"/>
    <p:sldId id="331" r:id="rId24"/>
    <p:sldId id="317" r:id="rId25"/>
    <p:sldId id="318" r:id="rId26"/>
    <p:sldId id="267" r:id="rId27"/>
    <p:sldId id="268" r:id="rId28"/>
    <p:sldId id="269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95" r:id="rId45"/>
    <p:sldId id="296" r:id="rId46"/>
    <p:sldId id="297" r:id="rId47"/>
    <p:sldId id="298" r:id="rId48"/>
    <p:sldId id="299" r:id="rId49"/>
    <p:sldId id="332" r:id="rId50"/>
    <p:sldId id="301" r:id="rId51"/>
    <p:sldId id="302" r:id="rId52"/>
    <p:sldId id="303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CCD84D-2C59-4166-9B4F-1F90D96D80DC}" type="doc">
      <dgm:prSet loTypeId="urn:microsoft.com/office/officeart/2005/8/layout/vList5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5045DD3-7A12-4CEF-8015-026D04756A7B}">
      <dgm:prSet custT="1"/>
      <dgm:spPr/>
      <dgm:t>
        <a:bodyPr/>
        <a:lstStyle/>
        <a:p>
          <a:pPr rtl="0"/>
          <a:r>
            <a:rPr lang="en-US" sz="4000" dirty="0" smtClean="0"/>
            <a:t>Possible case</a:t>
          </a:r>
          <a:endParaRPr lang="en-US" sz="4000" dirty="0"/>
        </a:p>
      </dgm:t>
    </dgm:pt>
    <dgm:pt modelId="{98CD7712-7CBE-40B0-923F-CD6FE8BF3EA1}" type="parTrans" cxnId="{A0E8394E-8228-4BD4-891B-983DC12BB04C}">
      <dgm:prSet/>
      <dgm:spPr/>
      <dgm:t>
        <a:bodyPr/>
        <a:lstStyle/>
        <a:p>
          <a:endParaRPr lang="en-US"/>
        </a:p>
      </dgm:t>
    </dgm:pt>
    <dgm:pt modelId="{2811FE13-1C85-4D91-894C-F285DB75546D}" type="sibTrans" cxnId="{A0E8394E-8228-4BD4-891B-983DC12BB04C}">
      <dgm:prSet/>
      <dgm:spPr/>
      <dgm:t>
        <a:bodyPr/>
        <a:lstStyle/>
        <a:p>
          <a:endParaRPr lang="en-US"/>
        </a:p>
      </dgm:t>
    </dgm:pt>
    <dgm:pt modelId="{BD31C20A-EED7-4E27-B4FC-6D2D53FF3645}">
      <dgm:prSet custT="1"/>
      <dgm:spPr/>
      <dgm:t>
        <a:bodyPr/>
        <a:lstStyle/>
        <a:p>
          <a:pPr marL="0" indent="0" rtl="0">
            <a:tabLst>
              <a:tab pos="176213" algn="l"/>
            </a:tabLst>
          </a:pPr>
          <a:r>
            <a:rPr lang="en-US" sz="2000" b="1" dirty="0" smtClean="0"/>
            <a:t> 	</a:t>
          </a:r>
          <a:r>
            <a:rPr lang="en-US" sz="2000" b="1" dirty="0" err="1" smtClean="0"/>
            <a:t>Demam</a:t>
          </a:r>
          <a:r>
            <a:rPr lang="en-US" sz="2000" b="1" dirty="0" smtClean="0"/>
            <a:t>, </a:t>
          </a:r>
          <a:r>
            <a:rPr lang="en-US" sz="2000" b="1" dirty="0" err="1" smtClean="0"/>
            <a:t>gangguan</a:t>
          </a:r>
          <a:r>
            <a:rPr lang="en-US" sz="2000" b="1" dirty="0" smtClean="0"/>
            <a:t> </a:t>
          </a:r>
          <a:r>
            <a:rPr lang="en-US" sz="2000" b="1" dirty="0" err="1" smtClean="0"/>
            <a:t>saluran</a:t>
          </a:r>
          <a:r>
            <a:rPr lang="en-US" sz="2000" b="1" dirty="0" smtClean="0"/>
            <a:t> </a:t>
          </a:r>
          <a:r>
            <a:rPr lang="en-US" sz="2000" b="1" dirty="0" err="1" smtClean="0"/>
            <a:t>cerna</a:t>
          </a:r>
          <a:r>
            <a:rPr lang="en-US" sz="2000" b="1" dirty="0" smtClean="0"/>
            <a:t>, </a:t>
          </a:r>
          <a:r>
            <a:rPr lang="en-US" sz="2000" b="1" dirty="0" err="1" smtClean="0"/>
            <a:t>gangguan</a:t>
          </a:r>
          <a:r>
            <a:rPr lang="en-US" sz="2000" b="1" dirty="0" smtClean="0"/>
            <a:t>  	</a:t>
          </a:r>
          <a:r>
            <a:rPr lang="en-US" sz="2000" b="1" dirty="0" err="1" smtClean="0"/>
            <a:t>pola</a:t>
          </a:r>
          <a:r>
            <a:rPr lang="en-US" sz="2000" b="1" dirty="0" smtClean="0"/>
            <a:t> </a:t>
          </a:r>
          <a:r>
            <a:rPr lang="en-US" sz="2000" b="1" dirty="0" err="1" smtClean="0"/>
            <a:t>buang</a:t>
          </a:r>
          <a:r>
            <a:rPr lang="en-US" sz="2000" b="1" dirty="0" smtClean="0"/>
            <a:t> air </a:t>
          </a:r>
          <a:r>
            <a:rPr lang="en-US" sz="2000" b="1" dirty="0" err="1" smtClean="0"/>
            <a:t>besar</a:t>
          </a:r>
          <a:r>
            <a:rPr lang="en-US" sz="2000" b="1" dirty="0" smtClean="0"/>
            <a:t>, </a:t>
          </a:r>
          <a:r>
            <a:rPr lang="en-US" sz="2000" b="1" dirty="0" err="1" smtClean="0"/>
            <a:t>Hepato</a:t>
          </a:r>
          <a:r>
            <a:rPr lang="en-US" sz="2000" b="1" dirty="0" smtClean="0"/>
            <a:t> </a:t>
          </a:r>
          <a:r>
            <a:rPr lang="en-US" sz="2000" b="1" dirty="0" err="1" smtClean="0"/>
            <a:t>Splenomegali</a:t>
          </a:r>
          <a:endParaRPr lang="en-US" sz="2000" b="1" dirty="0"/>
        </a:p>
      </dgm:t>
    </dgm:pt>
    <dgm:pt modelId="{9E9F66E9-2E00-4609-B876-77852BFE2658}" type="parTrans" cxnId="{C3EC0390-2E6E-4062-801C-0930456150D3}">
      <dgm:prSet/>
      <dgm:spPr/>
      <dgm:t>
        <a:bodyPr/>
        <a:lstStyle/>
        <a:p>
          <a:endParaRPr lang="en-US"/>
        </a:p>
      </dgm:t>
    </dgm:pt>
    <dgm:pt modelId="{45CA9714-4709-4DCC-BE97-6CC336506373}" type="sibTrans" cxnId="{C3EC0390-2E6E-4062-801C-0930456150D3}">
      <dgm:prSet/>
      <dgm:spPr/>
      <dgm:t>
        <a:bodyPr/>
        <a:lstStyle/>
        <a:p>
          <a:endParaRPr lang="en-US"/>
        </a:p>
      </dgm:t>
    </dgm:pt>
    <dgm:pt modelId="{099416C4-63EA-4DD5-B853-24B94A41E661}">
      <dgm:prSet custT="1"/>
      <dgm:spPr/>
      <dgm:t>
        <a:bodyPr/>
        <a:lstStyle/>
        <a:p>
          <a:pPr marL="0" indent="0" rtl="0">
            <a:tabLst>
              <a:tab pos="176213" algn="l"/>
            </a:tabLst>
          </a:pPr>
          <a:r>
            <a:rPr lang="en-US" sz="2000" b="1" dirty="0" smtClean="0"/>
            <a:t>	</a:t>
          </a:r>
          <a:r>
            <a:rPr lang="en-US" sz="2000" b="1" dirty="0" err="1" smtClean="0"/>
            <a:t>Hanya</a:t>
          </a:r>
          <a:r>
            <a:rPr lang="en-US" sz="2000" b="1" dirty="0" smtClean="0"/>
            <a:t> </a:t>
          </a:r>
          <a:r>
            <a:rPr lang="en-US" sz="2000" b="1" dirty="0" err="1" smtClean="0"/>
            <a:t>dibuat</a:t>
          </a:r>
          <a:r>
            <a:rPr lang="en-US" sz="2000" b="1" dirty="0" smtClean="0"/>
            <a:t> </a:t>
          </a:r>
          <a:r>
            <a:rPr lang="en-US" sz="2000" b="1" dirty="0" err="1" smtClean="0"/>
            <a:t>pada</a:t>
          </a:r>
          <a:r>
            <a:rPr lang="en-US" sz="2000" b="1" dirty="0" smtClean="0"/>
            <a:t> </a:t>
          </a:r>
          <a:r>
            <a:rPr lang="en-US" sz="2000" b="1" dirty="0" err="1" smtClean="0"/>
            <a:t>pelayanan</a:t>
          </a:r>
          <a:r>
            <a:rPr lang="en-US" sz="2000" b="1" dirty="0" smtClean="0"/>
            <a:t> </a:t>
          </a:r>
          <a:r>
            <a:rPr lang="en-US" sz="2000" b="1" dirty="0" err="1" smtClean="0"/>
            <a:t>kesehatan</a:t>
          </a:r>
          <a:r>
            <a:rPr lang="en-US" sz="2000" b="1" dirty="0" smtClean="0"/>
            <a:t> </a:t>
          </a:r>
          <a:r>
            <a:rPr lang="en-US" sz="2000" b="1" dirty="0" err="1" smtClean="0"/>
            <a:t>dasar</a:t>
          </a:r>
          <a:endParaRPr lang="en-US" sz="2000" b="1" dirty="0"/>
        </a:p>
      </dgm:t>
    </dgm:pt>
    <dgm:pt modelId="{EA4CD96E-34AE-444A-9C39-FAA6F00A53E0}" type="parTrans" cxnId="{B5EF3451-3893-4317-9910-BA75680907EA}">
      <dgm:prSet/>
      <dgm:spPr/>
      <dgm:t>
        <a:bodyPr/>
        <a:lstStyle/>
        <a:p>
          <a:endParaRPr lang="en-US"/>
        </a:p>
      </dgm:t>
    </dgm:pt>
    <dgm:pt modelId="{604826A0-40B7-4F8F-B498-3E20847E6090}" type="sibTrans" cxnId="{B5EF3451-3893-4317-9910-BA75680907EA}">
      <dgm:prSet/>
      <dgm:spPr/>
      <dgm:t>
        <a:bodyPr/>
        <a:lstStyle/>
        <a:p>
          <a:endParaRPr lang="en-US"/>
        </a:p>
      </dgm:t>
    </dgm:pt>
    <dgm:pt modelId="{7411A919-D963-4A9E-B6EF-84F8874234FD}">
      <dgm:prSet custT="1"/>
      <dgm:spPr/>
      <dgm:t>
        <a:bodyPr/>
        <a:lstStyle/>
        <a:p>
          <a:pPr rtl="0"/>
          <a:r>
            <a:rPr lang="en-US" sz="3800" dirty="0" err="1" smtClean="0"/>
            <a:t>Probab</a:t>
          </a:r>
          <a:r>
            <a:rPr lang="id-ID" sz="3800" dirty="0" smtClean="0"/>
            <a:t>l</a:t>
          </a:r>
          <a:r>
            <a:rPr lang="en-US" sz="3800" dirty="0" smtClean="0"/>
            <a:t>e</a:t>
          </a:r>
          <a:r>
            <a:rPr lang="en-US" sz="4000" dirty="0" smtClean="0"/>
            <a:t> case</a:t>
          </a:r>
          <a:endParaRPr lang="en-US" sz="4000" dirty="0"/>
        </a:p>
      </dgm:t>
    </dgm:pt>
    <dgm:pt modelId="{10F7E20A-81E3-431A-B0F2-39B8F927D510}" type="parTrans" cxnId="{92875809-2450-49EC-ABB4-97762B1F0219}">
      <dgm:prSet/>
      <dgm:spPr/>
      <dgm:t>
        <a:bodyPr/>
        <a:lstStyle/>
        <a:p>
          <a:endParaRPr lang="en-US"/>
        </a:p>
      </dgm:t>
    </dgm:pt>
    <dgm:pt modelId="{577B7C75-B1C2-4776-825A-BF43A813B45C}" type="sibTrans" cxnId="{92875809-2450-49EC-ABB4-97762B1F0219}">
      <dgm:prSet/>
      <dgm:spPr/>
      <dgm:t>
        <a:bodyPr/>
        <a:lstStyle/>
        <a:p>
          <a:endParaRPr lang="en-US"/>
        </a:p>
      </dgm:t>
    </dgm:pt>
    <dgm:pt modelId="{D13CE8E8-16C4-4600-B481-10858D646873}">
      <dgm:prSet custT="1"/>
      <dgm:spPr/>
      <dgm:t>
        <a:bodyPr/>
        <a:lstStyle/>
        <a:p>
          <a:pPr rtl="0"/>
          <a:r>
            <a:rPr lang="en-US" sz="2000" b="1" dirty="0" err="1" smtClean="0"/>
            <a:t>Gejala</a:t>
          </a:r>
          <a:r>
            <a:rPr lang="en-US" sz="2000" b="1" dirty="0" smtClean="0"/>
            <a:t> </a:t>
          </a:r>
          <a:r>
            <a:rPr lang="en-US" sz="2000" b="1" dirty="0" err="1" smtClean="0"/>
            <a:t>klinis</a:t>
          </a:r>
          <a:r>
            <a:rPr lang="en-US" sz="2000" b="1" dirty="0" smtClean="0"/>
            <a:t> </a:t>
          </a:r>
          <a:r>
            <a:rPr lang="en-US" sz="2000" b="1" dirty="0" err="1" smtClean="0"/>
            <a:t>lengkap</a:t>
          </a:r>
          <a:endParaRPr lang="en-US" sz="2000" b="1" dirty="0"/>
        </a:p>
      </dgm:t>
    </dgm:pt>
    <dgm:pt modelId="{9E5FD1FA-53E4-4784-AD2F-CD9C3CD0B76B}" type="parTrans" cxnId="{EDE831A6-F3C2-4A6C-AF86-8F4CE476526D}">
      <dgm:prSet/>
      <dgm:spPr/>
      <dgm:t>
        <a:bodyPr/>
        <a:lstStyle/>
        <a:p>
          <a:endParaRPr lang="en-US"/>
        </a:p>
      </dgm:t>
    </dgm:pt>
    <dgm:pt modelId="{68F4111B-63AB-41C5-B855-E5DBDF46D58B}" type="sibTrans" cxnId="{EDE831A6-F3C2-4A6C-AF86-8F4CE476526D}">
      <dgm:prSet/>
      <dgm:spPr/>
      <dgm:t>
        <a:bodyPr/>
        <a:lstStyle/>
        <a:p>
          <a:endParaRPr lang="en-US"/>
        </a:p>
      </dgm:t>
    </dgm:pt>
    <dgm:pt modelId="{0C584DE6-0638-47CC-B767-E72ADBF2ADB9}">
      <dgm:prSet custT="1"/>
      <dgm:spPr/>
      <dgm:t>
        <a:bodyPr/>
        <a:lstStyle/>
        <a:p>
          <a:pPr rtl="0"/>
          <a:r>
            <a:rPr lang="en-US" sz="2000" b="1" dirty="0" err="1" smtClean="0"/>
            <a:t>Widal</a:t>
          </a:r>
          <a:r>
            <a:rPr lang="en-US" sz="2000" b="1" dirty="0" smtClean="0"/>
            <a:t> 0 ≥ 1/160 </a:t>
          </a:r>
          <a:r>
            <a:rPr lang="en-US" sz="2000" b="1" dirty="0" err="1" smtClean="0"/>
            <a:t>atau</a:t>
          </a:r>
          <a:r>
            <a:rPr lang="en-US" sz="2000" b="1" dirty="0" smtClean="0"/>
            <a:t> H ≥ 1/160 </a:t>
          </a:r>
          <a:r>
            <a:rPr lang="en-US" sz="2000" b="1" dirty="0" err="1" smtClean="0"/>
            <a:t>satu</a:t>
          </a:r>
          <a:r>
            <a:rPr lang="en-US" sz="2000" b="1" dirty="0" smtClean="0"/>
            <a:t> kali </a:t>
          </a:r>
          <a:r>
            <a:rPr lang="en-US" sz="2000" b="1" dirty="0" err="1" smtClean="0"/>
            <a:t>pemeriksaan</a:t>
          </a:r>
          <a:endParaRPr lang="en-US" sz="2000" b="1" dirty="0"/>
        </a:p>
      </dgm:t>
    </dgm:pt>
    <dgm:pt modelId="{62DD752A-F0AB-46C9-88E2-70E8D5C5F024}" type="parTrans" cxnId="{D2DFB826-C05F-415E-A77B-B55C27FE8460}">
      <dgm:prSet/>
      <dgm:spPr/>
      <dgm:t>
        <a:bodyPr/>
        <a:lstStyle/>
        <a:p>
          <a:endParaRPr lang="en-US"/>
        </a:p>
      </dgm:t>
    </dgm:pt>
    <dgm:pt modelId="{F5F1193A-6F36-4E5A-8016-C6CC15D23F7E}" type="sibTrans" cxnId="{D2DFB826-C05F-415E-A77B-B55C27FE8460}">
      <dgm:prSet/>
      <dgm:spPr/>
      <dgm:t>
        <a:bodyPr/>
        <a:lstStyle/>
        <a:p>
          <a:endParaRPr lang="en-US"/>
        </a:p>
      </dgm:t>
    </dgm:pt>
    <dgm:pt modelId="{37335D17-933B-4333-9A1A-1863DAF25BFD}">
      <dgm:prSet custT="1"/>
      <dgm:spPr/>
      <dgm:t>
        <a:bodyPr/>
        <a:lstStyle/>
        <a:p>
          <a:pPr rtl="0"/>
          <a:r>
            <a:rPr lang="en-US" sz="4000" dirty="0" smtClean="0"/>
            <a:t>Definite case</a:t>
          </a:r>
          <a:endParaRPr lang="en-US" sz="4000" dirty="0"/>
        </a:p>
      </dgm:t>
    </dgm:pt>
    <dgm:pt modelId="{489E1D58-8046-4B8C-AC89-BB8EA3A3E3E5}" type="parTrans" cxnId="{5E15ED99-42B8-4F83-8DAD-51A90F3E801C}">
      <dgm:prSet/>
      <dgm:spPr/>
      <dgm:t>
        <a:bodyPr/>
        <a:lstStyle/>
        <a:p>
          <a:endParaRPr lang="en-US"/>
        </a:p>
      </dgm:t>
    </dgm:pt>
    <dgm:pt modelId="{A967EC3F-E31A-4D0A-8808-D0F1B8EE3469}" type="sibTrans" cxnId="{5E15ED99-42B8-4F83-8DAD-51A90F3E801C}">
      <dgm:prSet/>
      <dgm:spPr/>
      <dgm:t>
        <a:bodyPr/>
        <a:lstStyle/>
        <a:p>
          <a:endParaRPr lang="en-US"/>
        </a:p>
      </dgm:t>
    </dgm:pt>
    <dgm:pt modelId="{6E9D804F-F380-4719-AA07-ABBDAE89627B}">
      <dgm:prSet custT="1"/>
      <dgm:spPr/>
      <dgm:t>
        <a:bodyPr/>
        <a:lstStyle/>
        <a:p>
          <a:pPr rtl="0"/>
          <a:r>
            <a:rPr lang="en-US" sz="1800" b="1" dirty="0" smtClean="0"/>
            <a:t>Diagnosis </a:t>
          </a:r>
          <a:r>
            <a:rPr lang="en-US" sz="1800" b="1" dirty="0" err="1" smtClean="0"/>
            <a:t>pasti</a:t>
          </a:r>
          <a:endParaRPr lang="en-US" sz="1800" b="1" dirty="0"/>
        </a:p>
      </dgm:t>
    </dgm:pt>
    <dgm:pt modelId="{C9C02298-4ABF-49EF-B119-05BE06C251B8}" type="parTrans" cxnId="{46FDCD95-FDBD-4B40-8EB0-4E1937BCB92F}">
      <dgm:prSet/>
      <dgm:spPr/>
      <dgm:t>
        <a:bodyPr/>
        <a:lstStyle/>
        <a:p>
          <a:endParaRPr lang="en-US"/>
        </a:p>
      </dgm:t>
    </dgm:pt>
    <dgm:pt modelId="{60D140C3-5F4D-4682-8354-E1C24E9720E2}" type="sibTrans" cxnId="{46FDCD95-FDBD-4B40-8EB0-4E1937BCB92F}">
      <dgm:prSet/>
      <dgm:spPr/>
      <dgm:t>
        <a:bodyPr/>
        <a:lstStyle/>
        <a:p>
          <a:endParaRPr lang="en-US"/>
        </a:p>
      </dgm:t>
    </dgm:pt>
    <dgm:pt modelId="{7B72B066-C3A3-4886-9F56-384FD6514B52}">
      <dgm:prSet custT="1"/>
      <dgm:spPr/>
      <dgm:t>
        <a:bodyPr/>
        <a:lstStyle/>
        <a:p>
          <a:pPr rtl="0"/>
          <a:r>
            <a:rPr lang="en-US" sz="1800" b="1" dirty="0" err="1" smtClean="0"/>
            <a:t>Ditemukan</a:t>
          </a:r>
          <a:r>
            <a:rPr lang="en-US" sz="1800" b="1" dirty="0" smtClean="0"/>
            <a:t> Salmonella </a:t>
          </a:r>
          <a:r>
            <a:rPr lang="en-US" sz="1800" b="1" dirty="0" err="1" smtClean="0"/>
            <a:t>Typhi</a:t>
          </a:r>
          <a:r>
            <a:rPr lang="en-US" sz="1800" b="1" dirty="0" smtClean="0"/>
            <a:t> </a:t>
          </a:r>
          <a:r>
            <a:rPr lang="en-US" sz="1800" b="1" dirty="0" err="1" smtClean="0"/>
            <a:t>pada</a:t>
          </a:r>
          <a:r>
            <a:rPr lang="en-US" sz="1800" b="1" dirty="0" smtClean="0"/>
            <a:t> </a:t>
          </a:r>
          <a:r>
            <a:rPr lang="en-US" sz="1800" b="1" dirty="0" err="1" smtClean="0"/>
            <a:t>pemeriksaan</a:t>
          </a:r>
          <a:r>
            <a:rPr lang="en-US" sz="1800" b="1" dirty="0" smtClean="0"/>
            <a:t> </a:t>
          </a:r>
          <a:r>
            <a:rPr lang="en-US" sz="1800" b="1" dirty="0" err="1" smtClean="0"/>
            <a:t>biakan</a:t>
          </a:r>
          <a:r>
            <a:rPr lang="en-US" sz="1800" b="1" dirty="0" smtClean="0"/>
            <a:t>, </a:t>
          </a:r>
          <a:r>
            <a:rPr lang="en-US" sz="1800" b="1" dirty="0" err="1" smtClean="0"/>
            <a:t>atau</a:t>
          </a:r>
          <a:endParaRPr lang="en-US" sz="1800" b="1" dirty="0"/>
        </a:p>
      </dgm:t>
    </dgm:pt>
    <dgm:pt modelId="{71B1736E-65FA-44E0-8FB8-CA465F981F43}" type="parTrans" cxnId="{BCE93992-77DD-4832-8578-C1DF05AD2A35}">
      <dgm:prSet/>
      <dgm:spPr/>
      <dgm:t>
        <a:bodyPr/>
        <a:lstStyle/>
        <a:p>
          <a:endParaRPr lang="en-US"/>
        </a:p>
      </dgm:t>
    </dgm:pt>
    <dgm:pt modelId="{0B239699-0944-4B5A-8E49-76840460D04F}" type="sibTrans" cxnId="{BCE93992-77DD-4832-8578-C1DF05AD2A35}">
      <dgm:prSet/>
      <dgm:spPr/>
      <dgm:t>
        <a:bodyPr/>
        <a:lstStyle/>
        <a:p>
          <a:endParaRPr lang="en-US"/>
        </a:p>
      </dgm:t>
    </dgm:pt>
    <dgm:pt modelId="{888A2BF8-F3FC-4CBC-9DEF-C3B4F4A18D39}">
      <dgm:prSet custT="1"/>
      <dgm:spPr/>
      <dgm:t>
        <a:bodyPr/>
        <a:lstStyle/>
        <a:p>
          <a:pPr rtl="0"/>
          <a:r>
            <a:rPr lang="en-US" sz="1800" b="1" dirty="0" err="1" smtClean="0"/>
            <a:t>Positif</a:t>
          </a:r>
          <a:r>
            <a:rPr lang="en-US" sz="1800" b="1" dirty="0" smtClean="0"/>
            <a:t> Salmonella </a:t>
          </a:r>
          <a:r>
            <a:rPr lang="en-US" sz="1800" b="1" dirty="0" err="1" smtClean="0"/>
            <a:t>Typhi</a:t>
          </a:r>
          <a:r>
            <a:rPr lang="en-US" sz="1800" b="1" dirty="0" smtClean="0"/>
            <a:t> </a:t>
          </a:r>
          <a:r>
            <a:rPr lang="en-US" sz="1800" b="1" dirty="0" err="1" smtClean="0"/>
            <a:t>pada</a:t>
          </a:r>
          <a:r>
            <a:rPr lang="en-US" sz="1800" b="1" dirty="0" smtClean="0"/>
            <a:t> </a:t>
          </a:r>
          <a:r>
            <a:rPr lang="en-US" sz="1800" b="1" dirty="0" err="1" smtClean="0"/>
            <a:t>pemeriksaan</a:t>
          </a:r>
          <a:r>
            <a:rPr lang="en-US" sz="1800" b="1" dirty="0" smtClean="0"/>
            <a:t> PCR, </a:t>
          </a:r>
          <a:r>
            <a:rPr lang="en-US" sz="1800" b="1" dirty="0" err="1" smtClean="0"/>
            <a:t>atau</a:t>
          </a:r>
          <a:endParaRPr lang="en-US" sz="1800" b="1" dirty="0"/>
        </a:p>
      </dgm:t>
    </dgm:pt>
    <dgm:pt modelId="{62207BF0-44DA-492D-AD18-E1228FB5235D}" type="parTrans" cxnId="{3423AA4B-E8B5-4A4A-AA2D-9C348D7BFCEE}">
      <dgm:prSet/>
      <dgm:spPr/>
      <dgm:t>
        <a:bodyPr/>
        <a:lstStyle/>
        <a:p>
          <a:endParaRPr lang="en-US"/>
        </a:p>
      </dgm:t>
    </dgm:pt>
    <dgm:pt modelId="{407971F8-7DA3-473A-B37E-FCA40B154A59}" type="sibTrans" cxnId="{3423AA4B-E8B5-4A4A-AA2D-9C348D7BFCEE}">
      <dgm:prSet/>
      <dgm:spPr/>
      <dgm:t>
        <a:bodyPr/>
        <a:lstStyle/>
        <a:p>
          <a:endParaRPr lang="en-US"/>
        </a:p>
      </dgm:t>
    </dgm:pt>
    <dgm:pt modelId="{0DB1E38B-1A76-49E0-B4C1-4B8D110410C7}">
      <dgm:prSet custT="1"/>
      <dgm:spPr/>
      <dgm:t>
        <a:bodyPr/>
        <a:lstStyle/>
        <a:p>
          <a:pPr rtl="0"/>
          <a:r>
            <a:rPr lang="en-US" sz="1800" b="1" dirty="0" err="1" smtClean="0"/>
            <a:t>Terdapat</a:t>
          </a:r>
          <a:r>
            <a:rPr lang="en-US" sz="1800" b="1" dirty="0" smtClean="0"/>
            <a:t> </a:t>
          </a:r>
          <a:r>
            <a:rPr lang="en-US" sz="1800" b="1" dirty="0" err="1" smtClean="0"/>
            <a:t>kenaikan</a:t>
          </a:r>
          <a:r>
            <a:rPr lang="en-US" sz="1800" b="1" dirty="0" smtClean="0"/>
            <a:t> Titer </a:t>
          </a:r>
          <a:r>
            <a:rPr lang="en-US" sz="1800" b="1" dirty="0" err="1" smtClean="0"/>
            <a:t>Widal</a:t>
          </a:r>
          <a:r>
            <a:rPr lang="en-US" sz="1800" b="1" dirty="0" smtClean="0"/>
            <a:t> 4 kali </a:t>
          </a:r>
          <a:r>
            <a:rPr lang="en-US" sz="1800" b="1" dirty="0" err="1" smtClean="0"/>
            <a:t>lipat</a:t>
          </a:r>
          <a:r>
            <a:rPr lang="en-US" sz="1800" b="1" dirty="0" smtClean="0"/>
            <a:t> </a:t>
          </a:r>
          <a:r>
            <a:rPr lang="en-US" sz="1800" b="1" dirty="0" err="1" smtClean="0"/>
            <a:t>pada</a:t>
          </a:r>
          <a:r>
            <a:rPr lang="en-US" sz="1800" b="1" dirty="0" smtClean="0"/>
            <a:t> </a:t>
          </a:r>
          <a:r>
            <a:rPr lang="en-US" sz="1800" b="1" dirty="0" err="1" smtClean="0"/>
            <a:t>pemeriksaan</a:t>
          </a:r>
          <a:r>
            <a:rPr lang="en-US" sz="1800" b="1" dirty="0" smtClean="0"/>
            <a:t> </a:t>
          </a:r>
          <a:r>
            <a:rPr lang="en-US" sz="1800" b="1" dirty="0" err="1" smtClean="0"/>
            <a:t>ulang</a:t>
          </a:r>
          <a:r>
            <a:rPr lang="en-US" sz="1800" b="1" dirty="0" smtClean="0"/>
            <a:t> 5-7 </a:t>
          </a:r>
          <a:r>
            <a:rPr lang="en-US" sz="1800" b="1" dirty="0" err="1" smtClean="0"/>
            <a:t>hari</a:t>
          </a:r>
          <a:r>
            <a:rPr lang="en-US" sz="1800" b="1" dirty="0" smtClean="0"/>
            <a:t>, </a:t>
          </a:r>
          <a:r>
            <a:rPr lang="en-US" sz="1800" b="1" dirty="0" err="1" smtClean="0"/>
            <a:t>atau</a:t>
          </a:r>
          <a:endParaRPr lang="en-US" sz="1800" b="1" dirty="0"/>
        </a:p>
      </dgm:t>
    </dgm:pt>
    <dgm:pt modelId="{DDE09FF2-963E-47AF-AA5D-2669B9F83CAD}" type="parTrans" cxnId="{F23E8C88-C65A-4399-8973-E4589614B9C8}">
      <dgm:prSet/>
      <dgm:spPr/>
      <dgm:t>
        <a:bodyPr/>
        <a:lstStyle/>
        <a:p>
          <a:endParaRPr lang="en-US"/>
        </a:p>
      </dgm:t>
    </dgm:pt>
    <dgm:pt modelId="{B8DFFF3E-E3A7-4DB1-834D-274059A5D303}" type="sibTrans" cxnId="{F23E8C88-C65A-4399-8973-E4589614B9C8}">
      <dgm:prSet/>
      <dgm:spPr/>
      <dgm:t>
        <a:bodyPr/>
        <a:lstStyle/>
        <a:p>
          <a:endParaRPr lang="en-US"/>
        </a:p>
      </dgm:t>
    </dgm:pt>
    <dgm:pt modelId="{DC149681-C30A-408E-95F9-1B413A6E7D9B}">
      <dgm:prSet custT="1"/>
      <dgm:spPr/>
      <dgm:t>
        <a:bodyPr/>
        <a:lstStyle/>
        <a:p>
          <a:pPr rtl="0"/>
          <a:r>
            <a:rPr lang="en-US" sz="1800" b="1" dirty="0" smtClean="0"/>
            <a:t>Titer </a:t>
          </a:r>
          <a:r>
            <a:rPr lang="en-US" sz="1800" b="1" dirty="0" err="1" smtClean="0"/>
            <a:t>Widal</a:t>
          </a:r>
          <a:r>
            <a:rPr lang="en-US" sz="1800" b="1" dirty="0" smtClean="0"/>
            <a:t> 0 ≥ 1/320 </a:t>
          </a:r>
          <a:r>
            <a:rPr lang="en-US" sz="1800" b="1" dirty="0" err="1" smtClean="0"/>
            <a:t>atau</a:t>
          </a:r>
          <a:r>
            <a:rPr lang="en-US" sz="1800" b="1" dirty="0" smtClean="0"/>
            <a:t> H ≥ 1/640 </a:t>
          </a:r>
          <a:r>
            <a:rPr lang="en-US" sz="1800" b="1" dirty="0" err="1" smtClean="0"/>
            <a:t>pada</a:t>
          </a:r>
          <a:r>
            <a:rPr lang="en-US" sz="1800" b="1" dirty="0" smtClean="0"/>
            <a:t> </a:t>
          </a:r>
          <a:r>
            <a:rPr lang="en-US" sz="1800" b="1" dirty="0" err="1" smtClean="0"/>
            <a:t>pemeriksaan</a:t>
          </a:r>
          <a:r>
            <a:rPr lang="en-US" sz="1800" b="1" dirty="0" smtClean="0"/>
            <a:t> </a:t>
          </a:r>
          <a:r>
            <a:rPr lang="en-US" sz="1800" b="1" dirty="0" err="1" smtClean="0"/>
            <a:t>sekali</a:t>
          </a:r>
          <a:r>
            <a:rPr lang="en-US" sz="1800" b="1" dirty="0" smtClean="0"/>
            <a:t> </a:t>
          </a:r>
          <a:endParaRPr lang="en-US" sz="1800" b="1" dirty="0"/>
        </a:p>
      </dgm:t>
    </dgm:pt>
    <dgm:pt modelId="{5DCB9FBA-D621-4EAA-8C80-D5D9BF441763}" type="parTrans" cxnId="{F79E3FF3-D814-4CEE-B969-6868E82A96B7}">
      <dgm:prSet/>
      <dgm:spPr/>
      <dgm:t>
        <a:bodyPr/>
        <a:lstStyle/>
        <a:p>
          <a:endParaRPr lang="en-US"/>
        </a:p>
      </dgm:t>
    </dgm:pt>
    <dgm:pt modelId="{31E5D4FB-A7FC-45B2-BDB8-BD34EF338E57}" type="sibTrans" cxnId="{F79E3FF3-D814-4CEE-B969-6868E82A96B7}">
      <dgm:prSet/>
      <dgm:spPr/>
      <dgm:t>
        <a:bodyPr/>
        <a:lstStyle/>
        <a:p>
          <a:endParaRPr lang="en-US"/>
        </a:p>
      </dgm:t>
    </dgm:pt>
    <dgm:pt modelId="{67BA4B97-D9B5-4185-A32B-DCAC19D064B0}" type="pres">
      <dgm:prSet presAssocID="{56CCD84D-2C59-4166-9B4F-1F90D96D80D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15E827E-A79B-4F1F-9DA5-83F7CACCE023}" type="pres">
      <dgm:prSet presAssocID="{25045DD3-7A12-4CEF-8015-026D04756A7B}" presName="linNode" presStyleCnt="0"/>
      <dgm:spPr/>
      <dgm:t>
        <a:bodyPr/>
        <a:lstStyle/>
        <a:p>
          <a:endParaRPr lang="en-US"/>
        </a:p>
      </dgm:t>
    </dgm:pt>
    <dgm:pt modelId="{9546589F-0C88-4274-B74F-3786D4585A9D}" type="pres">
      <dgm:prSet presAssocID="{25045DD3-7A12-4CEF-8015-026D04756A7B}" presName="parentText" presStyleLbl="node1" presStyleIdx="0" presStyleCnt="3" custScaleX="82291" custScaleY="7105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C1708C-C16F-4403-B56D-BEE2E8186AB4}" type="pres">
      <dgm:prSet presAssocID="{25045DD3-7A12-4CEF-8015-026D04756A7B}" presName="descendantText" presStyleLbl="alignAccFollowNode1" presStyleIdx="0" presStyleCnt="3" custScaleX="110865" custScaleY="816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75D903-6090-4F8D-816B-1FCDEAD44A2A}" type="pres">
      <dgm:prSet presAssocID="{2811FE13-1C85-4D91-894C-F285DB75546D}" presName="sp" presStyleCnt="0"/>
      <dgm:spPr/>
      <dgm:t>
        <a:bodyPr/>
        <a:lstStyle/>
        <a:p>
          <a:endParaRPr lang="en-US"/>
        </a:p>
      </dgm:t>
    </dgm:pt>
    <dgm:pt modelId="{D307E2B4-D61F-46D2-BC74-FAEF7E0148C5}" type="pres">
      <dgm:prSet presAssocID="{7411A919-D963-4A9E-B6EF-84F8874234FD}" presName="linNode" presStyleCnt="0"/>
      <dgm:spPr/>
      <dgm:t>
        <a:bodyPr/>
        <a:lstStyle/>
        <a:p>
          <a:endParaRPr lang="en-US"/>
        </a:p>
      </dgm:t>
    </dgm:pt>
    <dgm:pt modelId="{EA3E0871-C58C-4D22-BE42-69696C1F4E68}" type="pres">
      <dgm:prSet presAssocID="{7411A919-D963-4A9E-B6EF-84F8874234FD}" presName="parentText" presStyleLbl="node1" presStyleIdx="1" presStyleCnt="3" custScaleX="82291" custScaleY="5547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E4CE7A-83B6-44CE-BF2F-99A0FA7FE8A9}" type="pres">
      <dgm:prSet presAssocID="{7411A919-D963-4A9E-B6EF-84F8874234FD}" presName="descendantText" presStyleLbl="alignAccFollowNode1" presStyleIdx="1" presStyleCnt="3" custScaleX="110573" custScaleY="723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31E02F-F9AE-4584-8E24-0948D065827B}" type="pres">
      <dgm:prSet presAssocID="{577B7C75-B1C2-4776-825A-BF43A813B45C}" presName="sp" presStyleCnt="0"/>
      <dgm:spPr/>
      <dgm:t>
        <a:bodyPr/>
        <a:lstStyle/>
        <a:p>
          <a:endParaRPr lang="en-US"/>
        </a:p>
      </dgm:t>
    </dgm:pt>
    <dgm:pt modelId="{AFF1523D-EF17-426A-AC07-351138751AE5}" type="pres">
      <dgm:prSet presAssocID="{37335D17-933B-4333-9A1A-1863DAF25BFD}" presName="linNode" presStyleCnt="0"/>
      <dgm:spPr/>
      <dgm:t>
        <a:bodyPr/>
        <a:lstStyle/>
        <a:p>
          <a:endParaRPr lang="en-US"/>
        </a:p>
      </dgm:t>
    </dgm:pt>
    <dgm:pt modelId="{40FB7E0E-A75E-4892-89A9-67DFEBCF76B2}" type="pres">
      <dgm:prSet presAssocID="{37335D17-933B-4333-9A1A-1863DAF25BFD}" presName="parentText" presStyleLbl="node1" presStyleIdx="2" presStyleCnt="3" custScaleX="82291" custScaleY="7886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C449DF-0608-4FF8-AE02-D76CC7E04318}" type="pres">
      <dgm:prSet presAssocID="{37335D17-933B-4333-9A1A-1863DAF25BFD}" presName="descendantText" presStyleLbl="alignAccFollowNode1" presStyleIdx="2" presStyleCnt="3" custScaleX="110069" custScaleY="1084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FDCD95-FDBD-4B40-8EB0-4E1937BCB92F}" srcId="{37335D17-933B-4333-9A1A-1863DAF25BFD}" destId="{6E9D804F-F380-4719-AA07-ABBDAE89627B}" srcOrd="0" destOrd="0" parTransId="{C9C02298-4ABF-49EF-B119-05BE06C251B8}" sibTransId="{60D140C3-5F4D-4682-8354-E1C24E9720E2}"/>
    <dgm:cxn modelId="{F79E3FF3-D814-4CEE-B969-6868E82A96B7}" srcId="{37335D17-933B-4333-9A1A-1863DAF25BFD}" destId="{DC149681-C30A-408E-95F9-1B413A6E7D9B}" srcOrd="4" destOrd="0" parTransId="{5DCB9FBA-D621-4EAA-8C80-D5D9BF441763}" sibTransId="{31E5D4FB-A7FC-45B2-BDB8-BD34EF338E57}"/>
    <dgm:cxn modelId="{C76C1E45-0503-4B2F-ACA3-535EB06DF0E1}" type="presOf" srcId="{099416C4-63EA-4DD5-B853-24B94A41E661}" destId="{CAC1708C-C16F-4403-B56D-BEE2E8186AB4}" srcOrd="0" destOrd="1" presId="urn:microsoft.com/office/officeart/2005/8/layout/vList5"/>
    <dgm:cxn modelId="{A0E8394E-8228-4BD4-891B-983DC12BB04C}" srcId="{56CCD84D-2C59-4166-9B4F-1F90D96D80DC}" destId="{25045DD3-7A12-4CEF-8015-026D04756A7B}" srcOrd="0" destOrd="0" parTransId="{98CD7712-7CBE-40B0-923F-CD6FE8BF3EA1}" sibTransId="{2811FE13-1C85-4D91-894C-F285DB75546D}"/>
    <dgm:cxn modelId="{B2D54817-EB52-4641-B172-91CD8CF38B69}" type="presOf" srcId="{56CCD84D-2C59-4166-9B4F-1F90D96D80DC}" destId="{67BA4B97-D9B5-4185-A32B-DCAC19D064B0}" srcOrd="0" destOrd="0" presId="urn:microsoft.com/office/officeart/2005/8/layout/vList5"/>
    <dgm:cxn modelId="{A7C3064C-B39D-43B6-8DD0-60CAF9E3C8D5}" type="presOf" srcId="{0DB1E38B-1A76-49E0-B4C1-4B8D110410C7}" destId="{E9C449DF-0608-4FF8-AE02-D76CC7E04318}" srcOrd="0" destOrd="3" presId="urn:microsoft.com/office/officeart/2005/8/layout/vList5"/>
    <dgm:cxn modelId="{54378734-9D81-46E0-ADA0-380DF30476E4}" type="presOf" srcId="{6E9D804F-F380-4719-AA07-ABBDAE89627B}" destId="{E9C449DF-0608-4FF8-AE02-D76CC7E04318}" srcOrd="0" destOrd="0" presId="urn:microsoft.com/office/officeart/2005/8/layout/vList5"/>
    <dgm:cxn modelId="{BCE93992-77DD-4832-8578-C1DF05AD2A35}" srcId="{37335D17-933B-4333-9A1A-1863DAF25BFD}" destId="{7B72B066-C3A3-4886-9F56-384FD6514B52}" srcOrd="1" destOrd="0" parTransId="{71B1736E-65FA-44E0-8FB8-CA465F981F43}" sibTransId="{0B239699-0944-4B5A-8E49-76840460D04F}"/>
    <dgm:cxn modelId="{F23E8C88-C65A-4399-8973-E4589614B9C8}" srcId="{37335D17-933B-4333-9A1A-1863DAF25BFD}" destId="{0DB1E38B-1A76-49E0-B4C1-4B8D110410C7}" srcOrd="3" destOrd="0" parTransId="{DDE09FF2-963E-47AF-AA5D-2669B9F83CAD}" sibTransId="{B8DFFF3E-E3A7-4DB1-834D-274059A5D303}"/>
    <dgm:cxn modelId="{B5EF3451-3893-4317-9910-BA75680907EA}" srcId="{BD31C20A-EED7-4E27-B4FC-6D2D53FF3645}" destId="{099416C4-63EA-4DD5-B853-24B94A41E661}" srcOrd="0" destOrd="0" parTransId="{EA4CD96E-34AE-444A-9C39-FAA6F00A53E0}" sibTransId="{604826A0-40B7-4F8F-B498-3E20847E6090}"/>
    <dgm:cxn modelId="{41F4ED7B-B217-43EA-8E39-CC4F8CD5AEE2}" type="presOf" srcId="{D13CE8E8-16C4-4600-B481-10858D646873}" destId="{C1E4CE7A-83B6-44CE-BF2F-99A0FA7FE8A9}" srcOrd="0" destOrd="0" presId="urn:microsoft.com/office/officeart/2005/8/layout/vList5"/>
    <dgm:cxn modelId="{219E4A2B-1C81-4BA6-B570-6277D31788E7}" type="presOf" srcId="{BD31C20A-EED7-4E27-B4FC-6D2D53FF3645}" destId="{CAC1708C-C16F-4403-B56D-BEE2E8186AB4}" srcOrd="0" destOrd="0" presId="urn:microsoft.com/office/officeart/2005/8/layout/vList5"/>
    <dgm:cxn modelId="{EDE831A6-F3C2-4A6C-AF86-8F4CE476526D}" srcId="{7411A919-D963-4A9E-B6EF-84F8874234FD}" destId="{D13CE8E8-16C4-4600-B481-10858D646873}" srcOrd="0" destOrd="0" parTransId="{9E5FD1FA-53E4-4784-AD2F-CD9C3CD0B76B}" sibTransId="{68F4111B-63AB-41C5-B855-E5DBDF46D58B}"/>
    <dgm:cxn modelId="{0D5E3504-1D0B-4C30-8BEA-4B9E8E7017F0}" type="presOf" srcId="{7411A919-D963-4A9E-B6EF-84F8874234FD}" destId="{EA3E0871-C58C-4D22-BE42-69696C1F4E68}" srcOrd="0" destOrd="0" presId="urn:microsoft.com/office/officeart/2005/8/layout/vList5"/>
    <dgm:cxn modelId="{5E15ED99-42B8-4F83-8DAD-51A90F3E801C}" srcId="{56CCD84D-2C59-4166-9B4F-1F90D96D80DC}" destId="{37335D17-933B-4333-9A1A-1863DAF25BFD}" srcOrd="2" destOrd="0" parTransId="{489E1D58-8046-4B8C-AC89-BB8EA3A3E3E5}" sibTransId="{A967EC3F-E31A-4D0A-8808-D0F1B8EE3469}"/>
    <dgm:cxn modelId="{2AC3A1D6-E58F-4C64-B7FF-661773540BD4}" type="presOf" srcId="{0C584DE6-0638-47CC-B767-E72ADBF2ADB9}" destId="{C1E4CE7A-83B6-44CE-BF2F-99A0FA7FE8A9}" srcOrd="0" destOrd="1" presId="urn:microsoft.com/office/officeart/2005/8/layout/vList5"/>
    <dgm:cxn modelId="{D2DFB826-C05F-415E-A77B-B55C27FE8460}" srcId="{7411A919-D963-4A9E-B6EF-84F8874234FD}" destId="{0C584DE6-0638-47CC-B767-E72ADBF2ADB9}" srcOrd="1" destOrd="0" parTransId="{62DD752A-F0AB-46C9-88E2-70E8D5C5F024}" sibTransId="{F5F1193A-6F36-4E5A-8016-C6CC15D23F7E}"/>
    <dgm:cxn modelId="{B20BB74A-E5A8-426D-A663-8B6767E3820F}" type="presOf" srcId="{888A2BF8-F3FC-4CBC-9DEF-C3B4F4A18D39}" destId="{E9C449DF-0608-4FF8-AE02-D76CC7E04318}" srcOrd="0" destOrd="2" presId="urn:microsoft.com/office/officeart/2005/8/layout/vList5"/>
    <dgm:cxn modelId="{192E9C9B-617C-4AA0-98DB-D55A9A9D3366}" type="presOf" srcId="{37335D17-933B-4333-9A1A-1863DAF25BFD}" destId="{40FB7E0E-A75E-4892-89A9-67DFEBCF76B2}" srcOrd="0" destOrd="0" presId="urn:microsoft.com/office/officeart/2005/8/layout/vList5"/>
    <dgm:cxn modelId="{A4E36D6B-0A33-4E49-A795-F0A37D733857}" type="presOf" srcId="{7B72B066-C3A3-4886-9F56-384FD6514B52}" destId="{E9C449DF-0608-4FF8-AE02-D76CC7E04318}" srcOrd="0" destOrd="1" presId="urn:microsoft.com/office/officeart/2005/8/layout/vList5"/>
    <dgm:cxn modelId="{3EB8EAC8-8648-45F8-AE90-518D181B49AA}" type="presOf" srcId="{DC149681-C30A-408E-95F9-1B413A6E7D9B}" destId="{E9C449DF-0608-4FF8-AE02-D76CC7E04318}" srcOrd="0" destOrd="4" presId="urn:microsoft.com/office/officeart/2005/8/layout/vList5"/>
    <dgm:cxn modelId="{92875809-2450-49EC-ABB4-97762B1F0219}" srcId="{56CCD84D-2C59-4166-9B4F-1F90D96D80DC}" destId="{7411A919-D963-4A9E-B6EF-84F8874234FD}" srcOrd="1" destOrd="0" parTransId="{10F7E20A-81E3-431A-B0F2-39B8F927D510}" sibTransId="{577B7C75-B1C2-4776-825A-BF43A813B45C}"/>
    <dgm:cxn modelId="{3423AA4B-E8B5-4A4A-AA2D-9C348D7BFCEE}" srcId="{37335D17-933B-4333-9A1A-1863DAF25BFD}" destId="{888A2BF8-F3FC-4CBC-9DEF-C3B4F4A18D39}" srcOrd="2" destOrd="0" parTransId="{62207BF0-44DA-492D-AD18-E1228FB5235D}" sibTransId="{407971F8-7DA3-473A-B37E-FCA40B154A59}"/>
    <dgm:cxn modelId="{C3EC0390-2E6E-4062-801C-0930456150D3}" srcId="{25045DD3-7A12-4CEF-8015-026D04756A7B}" destId="{BD31C20A-EED7-4E27-B4FC-6D2D53FF3645}" srcOrd="0" destOrd="0" parTransId="{9E9F66E9-2E00-4609-B876-77852BFE2658}" sibTransId="{45CA9714-4709-4DCC-BE97-6CC336506373}"/>
    <dgm:cxn modelId="{507206D7-A238-44BB-B012-8227E6BAA6AC}" type="presOf" srcId="{25045DD3-7A12-4CEF-8015-026D04756A7B}" destId="{9546589F-0C88-4274-B74F-3786D4585A9D}" srcOrd="0" destOrd="0" presId="urn:microsoft.com/office/officeart/2005/8/layout/vList5"/>
    <dgm:cxn modelId="{9619B5BD-D40E-4DF8-BBE0-47602416C4B9}" type="presParOf" srcId="{67BA4B97-D9B5-4185-A32B-DCAC19D064B0}" destId="{515E827E-A79B-4F1F-9DA5-83F7CACCE023}" srcOrd="0" destOrd="0" presId="urn:microsoft.com/office/officeart/2005/8/layout/vList5"/>
    <dgm:cxn modelId="{709E3D5D-A673-402C-A647-BBA6D53DEF78}" type="presParOf" srcId="{515E827E-A79B-4F1F-9DA5-83F7CACCE023}" destId="{9546589F-0C88-4274-B74F-3786D4585A9D}" srcOrd="0" destOrd="0" presId="urn:microsoft.com/office/officeart/2005/8/layout/vList5"/>
    <dgm:cxn modelId="{DF2752F1-1F23-442A-984F-BDA5C1524B74}" type="presParOf" srcId="{515E827E-A79B-4F1F-9DA5-83F7CACCE023}" destId="{CAC1708C-C16F-4403-B56D-BEE2E8186AB4}" srcOrd="1" destOrd="0" presId="urn:microsoft.com/office/officeart/2005/8/layout/vList5"/>
    <dgm:cxn modelId="{B66E7CD0-E5BB-496B-9A49-D4B7EB6E9760}" type="presParOf" srcId="{67BA4B97-D9B5-4185-A32B-DCAC19D064B0}" destId="{0875D903-6090-4F8D-816B-1FCDEAD44A2A}" srcOrd="1" destOrd="0" presId="urn:microsoft.com/office/officeart/2005/8/layout/vList5"/>
    <dgm:cxn modelId="{85114501-2364-485C-ABC8-067F5EABB92D}" type="presParOf" srcId="{67BA4B97-D9B5-4185-A32B-DCAC19D064B0}" destId="{D307E2B4-D61F-46D2-BC74-FAEF7E0148C5}" srcOrd="2" destOrd="0" presId="urn:microsoft.com/office/officeart/2005/8/layout/vList5"/>
    <dgm:cxn modelId="{5C0A5F5C-3940-4CFA-8ECA-949FBB155A0F}" type="presParOf" srcId="{D307E2B4-D61F-46D2-BC74-FAEF7E0148C5}" destId="{EA3E0871-C58C-4D22-BE42-69696C1F4E68}" srcOrd="0" destOrd="0" presId="urn:microsoft.com/office/officeart/2005/8/layout/vList5"/>
    <dgm:cxn modelId="{34D8A82E-A861-40BE-AAA0-5C74734BDFAF}" type="presParOf" srcId="{D307E2B4-D61F-46D2-BC74-FAEF7E0148C5}" destId="{C1E4CE7A-83B6-44CE-BF2F-99A0FA7FE8A9}" srcOrd="1" destOrd="0" presId="urn:microsoft.com/office/officeart/2005/8/layout/vList5"/>
    <dgm:cxn modelId="{EC15E973-6705-49B3-8D0C-8792C3716984}" type="presParOf" srcId="{67BA4B97-D9B5-4185-A32B-DCAC19D064B0}" destId="{AE31E02F-F9AE-4584-8E24-0948D065827B}" srcOrd="3" destOrd="0" presId="urn:microsoft.com/office/officeart/2005/8/layout/vList5"/>
    <dgm:cxn modelId="{61EE6C44-F121-4A6A-B6A0-09C6353F8AC3}" type="presParOf" srcId="{67BA4B97-D9B5-4185-A32B-DCAC19D064B0}" destId="{AFF1523D-EF17-426A-AC07-351138751AE5}" srcOrd="4" destOrd="0" presId="urn:microsoft.com/office/officeart/2005/8/layout/vList5"/>
    <dgm:cxn modelId="{C8AE1274-E966-448D-A780-8040C2FBA1EB}" type="presParOf" srcId="{AFF1523D-EF17-426A-AC07-351138751AE5}" destId="{40FB7E0E-A75E-4892-89A9-67DFEBCF76B2}" srcOrd="0" destOrd="0" presId="urn:microsoft.com/office/officeart/2005/8/layout/vList5"/>
    <dgm:cxn modelId="{E5C60D06-C7C2-4984-9C70-F106CE23F549}" type="presParOf" srcId="{AFF1523D-EF17-426A-AC07-351138751AE5}" destId="{E9C449DF-0608-4FF8-AE02-D76CC7E04318}" srcOrd="1" destOrd="0" presId="urn:microsoft.com/office/officeart/2005/8/layout/vList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11EA8E-5977-4AB8-8240-4BF07F15F25F}" type="doc">
      <dgm:prSet loTypeId="urn:microsoft.com/office/officeart/2005/8/layout/pyramid2" loCatId="pyramid" qsTypeId="urn:microsoft.com/office/officeart/2005/8/quickstyle/simple5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D207F7C2-BFA3-44A0-BF50-D88BDF0FE6CD}">
      <dgm:prSet custT="1"/>
      <dgm:spPr/>
      <dgm:t>
        <a:bodyPr/>
        <a:lstStyle/>
        <a:p>
          <a:pPr rtl="0"/>
          <a:r>
            <a:rPr lang="en-US" sz="2400" b="1" dirty="0" smtClean="0"/>
            <a:t>Pneumonia</a:t>
          </a:r>
          <a:endParaRPr lang="en-US" sz="2400" b="1" dirty="0"/>
        </a:p>
      </dgm:t>
    </dgm:pt>
    <dgm:pt modelId="{163E551B-D7BD-41A9-977F-E4EA266FF0CB}" type="parTrans" cxnId="{FDB21DDD-4267-42A0-A086-2A534D4B6FDF}">
      <dgm:prSet/>
      <dgm:spPr/>
      <dgm:t>
        <a:bodyPr/>
        <a:lstStyle/>
        <a:p>
          <a:endParaRPr lang="en-US"/>
        </a:p>
      </dgm:t>
    </dgm:pt>
    <dgm:pt modelId="{31979954-ABEC-4A3E-ADD1-C64DB8A88D3D}" type="sibTrans" cxnId="{FDB21DDD-4267-42A0-A086-2A534D4B6FDF}">
      <dgm:prSet/>
      <dgm:spPr/>
      <dgm:t>
        <a:bodyPr/>
        <a:lstStyle/>
        <a:p>
          <a:endParaRPr lang="en-US"/>
        </a:p>
      </dgm:t>
    </dgm:pt>
    <dgm:pt modelId="{CFF86FE1-1CBB-42DB-9673-A0505DAEE317}">
      <dgm:prSet custT="1"/>
      <dgm:spPr/>
      <dgm:t>
        <a:bodyPr/>
        <a:lstStyle/>
        <a:p>
          <a:pPr rtl="0"/>
          <a:r>
            <a:rPr lang="en-US" sz="2400" b="1" dirty="0" smtClean="0"/>
            <a:t>GEA</a:t>
          </a:r>
          <a:endParaRPr lang="en-US" sz="2400" b="1" dirty="0"/>
        </a:p>
      </dgm:t>
    </dgm:pt>
    <dgm:pt modelId="{36B270C6-9319-4C52-A2B9-024B8B4476F5}" type="parTrans" cxnId="{DD25316A-3531-4904-8FE3-BE94383DAC91}">
      <dgm:prSet/>
      <dgm:spPr/>
      <dgm:t>
        <a:bodyPr/>
        <a:lstStyle/>
        <a:p>
          <a:endParaRPr lang="en-US"/>
        </a:p>
      </dgm:t>
    </dgm:pt>
    <dgm:pt modelId="{D161995C-B313-408C-BC34-F3CDD7052EB1}" type="sibTrans" cxnId="{DD25316A-3531-4904-8FE3-BE94383DAC91}">
      <dgm:prSet/>
      <dgm:spPr/>
      <dgm:t>
        <a:bodyPr/>
        <a:lstStyle/>
        <a:p>
          <a:endParaRPr lang="en-US"/>
        </a:p>
      </dgm:t>
    </dgm:pt>
    <dgm:pt modelId="{D073044A-28EE-48D3-927E-BB91C55A6B5C}">
      <dgm:prSet custT="1"/>
      <dgm:spPr/>
      <dgm:t>
        <a:bodyPr/>
        <a:lstStyle/>
        <a:p>
          <a:pPr rtl="0"/>
          <a:r>
            <a:rPr lang="en-US" sz="2400" b="1" dirty="0" smtClean="0"/>
            <a:t>Hepatitis </a:t>
          </a:r>
          <a:r>
            <a:rPr lang="en-US" sz="2400" b="1" dirty="0" err="1" smtClean="0"/>
            <a:t>Akut</a:t>
          </a:r>
          <a:endParaRPr lang="en-US" sz="2400" b="1" dirty="0"/>
        </a:p>
      </dgm:t>
    </dgm:pt>
    <dgm:pt modelId="{6B25E255-AC8B-4512-8EE4-8CE8EA8A5599}" type="parTrans" cxnId="{D0FC6CD2-6A11-4596-BA7F-A00AA09E1766}">
      <dgm:prSet/>
      <dgm:spPr/>
      <dgm:t>
        <a:bodyPr/>
        <a:lstStyle/>
        <a:p>
          <a:endParaRPr lang="en-US"/>
        </a:p>
      </dgm:t>
    </dgm:pt>
    <dgm:pt modelId="{46AFC06E-7F47-43E3-A15F-E9DEEB1D980D}" type="sibTrans" cxnId="{D0FC6CD2-6A11-4596-BA7F-A00AA09E1766}">
      <dgm:prSet/>
      <dgm:spPr/>
      <dgm:t>
        <a:bodyPr/>
        <a:lstStyle/>
        <a:p>
          <a:endParaRPr lang="en-US"/>
        </a:p>
      </dgm:t>
    </dgm:pt>
    <dgm:pt modelId="{6FCB61F0-1ADB-4AAE-A2F4-00E7CEFCC335}">
      <dgm:prSet custT="1"/>
      <dgm:spPr/>
      <dgm:t>
        <a:bodyPr/>
        <a:lstStyle/>
        <a:p>
          <a:pPr rtl="0"/>
          <a:r>
            <a:rPr lang="en-US" sz="2400" b="1" dirty="0" smtClean="0"/>
            <a:t>DF / DHF</a:t>
          </a:r>
          <a:endParaRPr lang="en-US" sz="2400" b="1" dirty="0"/>
        </a:p>
      </dgm:t>
    </dgm:pt>
    <dgm:pt modelId="{6B30BE63-B8C1-4CFE-B5B9-495AB51442D1}" type="parTrans" cxnId="{528FA325-25A7-4422-9AB6-4FB7F3086BB4}">
      <dgm:prSet/>
      <dgm:spPr/>
      <dgm:t>
        <a:bodyPr/>
        <a:lstStyle/>
        <a:p>
          <a:endParaRPr lang="en-US"/>
        </a:p>
      </dgm:t>
    </dgm:pt>
    <dgm:pt modelId="{DE24312F-2F0A-4478-A1FD-90D91B361D34}" type="sibTrans" cxnId="{528FA325-25A7-4422-9AB6-4FB7F3086BB4}">
      <dgm:prSet/>
      <dgm:spPr/>
      <dgm:t>
        <a:bodyPr/>
        <a:lstStyle/>
        <a:p>
          <a:endParaRPr lang="en-US"/>
        </a:p>
      </dgm:t>
    </dgm:pt>
    <dgm:pt modelId="{B0F31BAB-13E7-44EB-A6CB-84CF4DAC3A72}">
      <dgm:prSet custT="1"/>
      <dgm:spPr/>
      <dgm:t>
        <a:bodyPr/>
        <a:lstStyle/>
        <a:p>
          <a:pPr rtl="0"/>
          <a:r>
            <a:rPr lang="en-US" sz="2400" b="1" dirty="0" smtClean="0"/>
            <a:t>TB</a:t>
          </a:r>
          <a:endParaRPr lang="en-US" sz="2400" b="1" dirty="0"/>
        </a:p>
      </dgm:t>
    </dgm:pt>
    <dgm:pt modelId="{E93717CB-9580-44E0-A88A-6CAB7FC19181}" type="parTrans" cxnId="{623CDBD4-01CE-4F6C-AD83-44D4C5A94AD2}">
      <dgm:prSet/>
      <dgm:spPr/>
      <dgm:t>
        <a:bodyPr/>
        <a:lstStyle/>
        <a:p>
          <a:endParaRPr lang="en-US"/>
        </a:p>
      </dgm:t>
    </dgm:pt>
    <dgm:pt modelId="{054D74B7-8A1C-41CE-969D-44CC5436F180}" type="sibTrans" cxnId="{623CDBD4-01CE-4F6C-AD83-44D4C5A94AD2}">
      <dgm:prSet/>
      <dgm:spPr/>
      <dgm:t>
        <a:bodyPr/>
        <a:lstStyle/>
        <a:p>
          <a:endParaRPr lang="en-US"/>
        </a:p>
      </dgm:t>
    </dgm:pt>
    <dgm:pt modelId="{ADD055F5-2FC5-46EF-8F27-05971A7EC223}">
      <dgm:prSet custT="1"/>
      <dgm:spPr/>
      <dgm:t>
        <a:bodyPr/>
        <a:lstStyle/>
        <a:p>
          <a:pPr rtl="0"/>
          <a:r>
            <a:rPr lang="en-US" sz="2400" b="1" dirty="0" smtClean="0"/>
            <a:t>Malaria</a:t>
          </a:r>
          <a:endParaRPr lang="en-US" sz="2400" b="1" dirty="0"/>
        </a:p>
      </dgm:t>
    </dgm:pt>
    <dgm:pt modelId="{09218375-25B4-489A-A4FB-33B0CD9DF618}" type="parTrans" cxnId="{C2F14CD2-9CD4-42A7-9DFC-F05A47FBDE13}">
      <dgm:prSet/>
      <dgm:spPr/>
      <dgm:t>
        <a:bodyPr/>
        <a:lstStyle/>
        <a:p>
          <a:endParaRPr lang="en-US"/>
        </a:p>
      </dgm:t>
    </dgm:pt>
    <dgm:pt modelId="{16FE53C5-6358-4F9D-957E-C0D998135BE1}" type="sibTrans" cxnId="{C2F14CD2-9CD4-42A7-9DFC-F05A47FBDE13}">
      <dgm:prSet/>
      <dgm:spPr/>
      <dgm:t>
        <a:bodyPr/>
        <a:lstStyle/>
        <a:p>
          <a:endParaRPr lang="en-US"/>
        </a:p>
      </dgm:t>
    </dgm:pt>
    <dgm:pt modelId="{AB08A9B7-B7E0-4983-8F77-1CB4E4566E13}">
      <dgm:prSet custT="1"/>
      <dgm:spPr/>
      <dgm:t>
        <a:bodyPr/>
        <a:lstStyle/>
        <a:p>
          <a:pPr rtl="0"/>
          <a:r>
            <a:rPr lang="en-US" sz="2400" b="1" dirty="0" smtClean="0"/>
            <a:t>Shigellosis</a:t>
          </a:r>
          <a:endParaRPr lang="en-US" sz="2400" b="1" dirty="0"/>
        </a:p>
      </dgm:t>
    </dgm:pt>
    <dgm:pt modelId="{FBC25229-C982-468A-9CFC-573C6557FB26}" type="parTrans" cxnId="{67FC5BFF-94B0-4620-AB02-703D2108ED39}">
      <dgm:prSet/>
      <dgm:spPr/>
      <dgm:t>
        <a:bodyPr/>
        <a:lstStyle/>
        <a:p>
          <a:endParaRPr lang="en-US"/>
        </a:p>
      </dgm:t>
    </dgm:pt>
    <dgm:pt modelId="{B5B8E54E-EF6E-472F-8290-275A836ABE30}" type="sibTrans" cxnId="{67FC5BFF-94B0-4620-AB02-703D2108ED39}">
      <dgm:prSet/>
      <dgm:spPr/>
      <dgm:t>
        <a:bodyPr/>
        <a:lstStyle/>
        <a:p>
          <a:endParaRPr lang="en-US"/>
        </a:p>
      </dgm:t>
    </dgm:pt>
    <dgm:pt modelId="{D20AAE40-23C5-4E65-B8F3-71A805080A5F}">
      <dgm:prSet custT="1"/>
      <dgm:spPr/>
      <dgm:t>
        <a:bodyPr/>
        <a:lstStyle/>
        <a:p>
          <a:pPr rtl="0"/>
          <a:r>
            <a:rPr lang="en-US" sz="2400" b="1" dirty="0" smtClean="0"/>
            <a:t>Leukemia</a:t>
          </a:r>
          <a:endParaRPr lang="en-US" sz="2400" b="1" dirty="0"/>
        </a:p>
      </dgm:t>
    </dgm:pt>
    <dgm:pt modelId="{DFFB504B-9368-4B92-BFFF-4584676FB39B}" type="parTrans" cxnId="{530B127F-39B3-4146-AA9F-8F62E757E7CC}">
      <dgm:prSet/>
      <dgm:spPr/>
      <dgm:t>
        <a:bodyPr/>
        <a:lstStyle/>
        <a:p>
          <a:endParaRPr lang="en-US"/>
        </a:p>
      </dgm:t>
    </dgm:pt>
    <dgm:pt modelId="{15C59574-6037-47B9-AD21-42B301BFAC76}" type="sibTrans" cxnId="{530B127F-39B3-4146-AA9F-8F62E757E7CC}">
      <dgm:prSet/>
      <dgm:spPr/>
      <dgm:t>
        <a:bodyPr/>
        <a:lstStyle/>
        <a:p>
          <a:endParaRPr lang="en-US"/>
        </a:p>
      </dgm:t>
    </dgm:pt>
    <dgm:pt modelId="{34297092-7E9F-450D-A536-CD6DC89D1036}">
      <dgm:prSet custT="1"/>
      <dgm:spPr/>
      <dgm:t>
        <a:bodyPr/>
        <a:lstStyle/>
        <a:p>
          <a:pPr rtl="0"/>
          <a:r>
            <a:rPr lang="en-US" sz="2400" b="1" dirty="0" err="1" smtClean="0"/>
            <a:t>Limfoma</a:t>
          </a:r>
          <a:r>
            <a:rPr lang="en-US" sz="2400" b="1" dirty="0" smtClean="0"/>
            <a:t> </a:t>
          </a:r>
          <a:r>
            <a:rPr lang="en-US" sz="2400" b="1" dirty="0" err="1" smtClean="0"/>
            <a:t>Maligna</a:t>
          </a:r>
          <a:endParaRPr lang="en-US" sz="2400" b="1" dirty="0"/>
        </a:p>
      </dgm:t>
    </dgm:pt>
    <dgm:pt modelId="{85D29809-E21C-4FDC-9D55-488A64849FCD}" type="parTrans" cxnId="{23577264-B2F7-4B83-A4A1-45BE799A943C}">
      <dgm:prSet/>
      <dgm:spPr/>
      <dgm:t>
        <a:bodyPr/>
        <a:lstStyle/>
        <a:p>
          <a:endParaRPr lang="en-US"/>
        </a:p>
      </dgm:t>
    </dgm:pt>
    <dgm:pt modelId="{44E840E7-0FD0-457D-86E0-E8B06C1F4EBD}" type="sibTrans" cxnId="{23577264-B2F7-4B83-A4A1-45BE799A943C}">
      <dgm:prSet/>
      <dgm:spPr/>
      <dgm:t>
        <a:bodyPr/>
        <a:lstStyle/>
        <a:p>
          <a:endParaRPr lang="en-US"/>
        </a:p>
      </dgm:t>
    </dgm:pt>
    <dgm:pt modelId="{C106DE6D-B84B-4231-AA4A-70F0AB5F9107}" type="pres">
      <dgm:prSet presAssocID="{ED11EA8E-5977-4AB8-8240-4BF07F15F25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0F3789AC-2150-4CA7-80ED-2925DD555B25}" type="pres">
      <dgm:prSet presAssocID="{ED11EA8E-5977-4AB8-8240-4BF07F15F25F}" presName="pyramid" presStyleLbl="node1" presStyleIdx="0" presStyleCnt="1"/>
      <dgm:spPr/>
      <dgm:t>
        <a:bodyPr/>
        <a:lstStyle/>
        <a:p>
          <a:endParaRPr lang="en-US"/>
        </a:p>
      </dgm:t>
    </dgm:pt>
    <dgm:pt modelId="{74E5A5B0-2CEB-4982-9E33-46AB0BD34F36}" type="pres">
      <dgm:prSet presAssocID="{ED11EA8E-5977-4AB8-8240-4BF07F15F25F}" presName="theList" presStyleCnt="0"/>
      <dgm:spPr/>
      <dgm:t>
        <a:bodyPr/>
        <a:lstStyle/>
        <a:p>
          <a:endParaRPr lang="en-US"/>
        </a:p>
      </dgm:t>
    </dgm:pt>
    <dgm:pt modelId="{197035FB-BBCF-433B-88D4-2398CF5F9EDF}" type="pres">
      <dgm:prSet presAssocID="{D207F7C2-BFA3-44A0-BF50-D88BDF0FE6CD}" presName="aNode" presStyleLbl="fgAcc1" presStyleIdx="0" presStyleCnt="9" custScaleX="107691" custScaleY="1523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7171C0-14FE-45EB-9EB3-265BCE764202}" type="pres">
      <dgm:prSet presAssocID="{D207F7C2-BFA3-44A0-BF50-D88BDF0FE6CD}" presName="aSpace" presStyleCnt="0"/>
      <dgm:spPr/>
      <dgm:t>
        <a:bodyPr/>
        <a:lstStyle/>
        <a:p>
          <a:endParaRPr lang="en-US"/>
        </a:p>
      </dgm:t>
    </dgm:pt>
    <dgm:pt modelId="{624B58BD-A21D-4576-88A8-024648B0C1AA}" type="pres">
      <dgm:prSet presAssocID="{CFF86FE1-1CBB-42DB-9673-A0505DAEE317}" presName="aNode" presStyleLbl="fgAcc1" presStyleIdx="1" presStyleCnt="9" custScaleX="106653" custScaleY="1259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6BCC16-4E2D-46DF-8A0D-D3BC8020585D}" type="pres">
      <dgm:prSet presAssocID="{CFF86FE1-1CBB-42DB-9673-A0505DAEE317}" presName="aSpace" presStyleCnt="0"/>
      <dgm:spPr/>
      <dgm:t>
        <a:bodyPr/>
        <a:lstStyle/>
        <a:p>
          <a:endParaRPr lang="en-US"/>
        </a:p>
      </dgm:t>
    </dgm:pt>
    <dgm:pt modelId="{1B7FDD6F-C81F-46C1-BF7C-3F87821A1B2B}" type="pres">
      <dgm:prSet presAssocID="{D073044A-28EE-48D3-927E-BB91C55A6B5C}" presName="aNode" presStyleLbl="fgAcc1" presStyleIdx="2" presStyleCnt="9" custScaleX="106653" custScaleY="1761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20D8FB-A9B0-47F5-978F-F8492C055782}" type="pres">
      <dgm:prSet presAssocID="{D073044A-28EE-48D3-927E-BB91C55A6B5C}" presName="aSpace" presStyleCnt="0"/>
      <dgm:spPr/>
      <dgm:t>
        <a:bodyPr/>
        <a:lstStyle/>
        <a:p>
          <a:endParaRPr lang="en-US"/>
        </a:p>
      </dgm:t>
    </dgm:pt>
    <dgm:pt modelId="{1D3B27E2-C129-495C-976E-D1F779FD9B64}" type="pres">
      <dgm:prSet presAssocID="{6FCB61F0-1ADB-4AAE-A2F4-00E7CEFCC335}" presName="aNode" presStyleLbl="fgAcc1" presStyleIdx="3" presStyleCnt="9" custScaleX="106653" custScaleY="1525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27FC5A-281F-433A-8245-16BDF37133EC}" type="pres">
      <dgm:prSet presAssocID="{6FCB61F0-1ADB-4AAE-A2F4-00E7CEFCC335}" presName="aSpace" presStyleCnt="0"/>
      <dgm:spPr/>
      <dgm:t>
        <a:bodyPr/>
        <a:lstStyle/>
        <a:p>
          <a:endParaRPr lang="en-US"/>
        </a:p>
      </dgm:t>
    </dgm:pt>
    <dgm:pt modelId="{DE3B98B8-FBAB-45D3-B25B-817553ADFC2C}" type="pres">
      <dgm:prSet presAssocID="{B0F31BAB-13E7-44EB-A6CB-84CF4DAC3A72}" presName="aNode" presStyleLbl="fgAcc1" presStyleIdx="4" presStyleCnt="9" custScaleX="106653" custScaleY="1688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8613B7-CADC-47E5-A6AB-B5842040EEAE}" type="pres">
      <dgm:prSet presAssocID="{B0F31BAB-13E7-44EB-A6CB-84CF4DAC3A72}" presName="aSpace" presStyleCnt="0"/>
      <dgm:spPr/>
      <dgm:t>
        <a:bodyPr/>
        <a:lstStyle/>
        <a:p>
          <a:endParaRPr lang="en-US"/>
        </a:p>
      </dgm:t>
    </dgm:pt>
    <dgm:pt modelId="{D9C0FF1C-7CBB-41FC-98A1-D288A4C1BE3B}" type="pres">
      <dgm:prSet presAssocID="{ADD055F5-2FC5-46EF-8F27-05971A7EC223}" presName="aNode" presStyleLbl="fgAcc1" presStyleIdx="5" presStyleCnt="9" custScaleX="106653" custScaleY="1515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43A9AF-7F1C-4BB4-AC66-D6FBCBA6BEDC}" type="pres">
      <dgm:prSet presAssocID="{ADD055F5-2FC5-46EF-8F27-05971A7EC223}" presName="aSpace" presStyleCnt="0"/>
      <dgm:spPr/>
      <dgm:t>
        <a:bodyPr/>
        <a:lstStyle/>
        <a:p>
          <a:endParaRPr lang="en-US"/>
        </a:p>
      </dgm:t>
    </dgm:pt>
    <dgm:pt modelId="{5274CC76-3760-473D-8EB4-C02E84FC72A2}" type="pres">
      <dgm:prSet presAssocID="{AB08A9B7-B7E0-4983-8F77-1CB4E4566E13}" presName="aNode" presStyleLbl="fgAcc1" presStyleIdx="6" presStyleCnt="9" custScaleX="106653" custScaleY="1661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14BA5D-5DE8-46D3-9B4F-AB9AD12CD0D6}" type="pres">
      <dgm:prSet presAssocID="{AB08A9B7-B7E0-4983-8F77-1CB4E4566E13}" presName="aSpace" presStyleCnt="0"/>
      <dgm:spPr/>
      <dgm:t>
        <a:bodyPr/>
        <a:lstStyle/>
        <a:p>
          <a:endParaRPr lang="en-US"/>
        </a:p>
      </dgm:t>
    </dgm:pt>
    <dgm:pt modelId="{9AA955CA-EEE4-4D86-ABE5-D0CF3DF36750}" type="pres">
      <dgm:prSet presAssocID="{D20AAE40-23C5-4E65-B8F3-71A805080A5F}" presName="aNode" presStyleLbl="fgAcc1" presStyleIdx="7" presStyleCnt="9" custScaleX="106653" custScaleY="1712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FCAE5E-199A-4A75-8812-3B34D8347D80}" type="pres">
      <dgm:prSet presAssocID="{D20AAE40-23C5-4E65-B8F3-71A805080A5F}" presName="aSpace" presStyleCnt="0"/>
      <dgm:spPr/>
      <dgm:t>
        <a:bodyPr/>
        <a:lstStyle/>
        <a:p>
          <a:endParaRPr lang="en-US"/>
        </a:p>
      </dgm:t>
    </dgm:pt>
    <dgm:pt modelId="{BF698E58-5417-476C-BAB4-4DA8EB27426B}" type="pres">
      <dgm:prSet presAssocID="{34297092-7E9F-450D-A536-CD6DC89D1036}" presName="aNode" presStyleLbl="fgAcc1" presStyleIdx="8" presStyleCnt="9" custScaleX="106653" custScaleY="2027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216D6-20FE-445D-BE7B-C5A890C5E388}" type="pres">
      <dgm:prSet presAssocID="{34297092-7E9F-450D-A536-CD6DC89D1036}" presName="aSpace" presStyleCnt="0"/>
      <dgm:spPr/>
      <dgm:t>
        <a:bodyPr/>
        <a:lstStyle/>
        <a:p>
          <a:endParaRPr lang="en-US"/>
        </a:p>
      </dgm:t>
    </dgm:pt>
  </dgm:ptLst>
  <dgm:cxnLst>
    <dgm:cxn modelId="{528FA325-25A7-4422-9AB6-4FB7F3086BB4}" srcId="{ED11EA8E-5977-4AB8-8240-4BF07F15F25F}" destId="{6FCB61F0-1ADB-4AAE-A2F4-00E7CEFCC335}" srcOrd="3" destOrd="0" parTransId="{6B30BE63-B8C1-4CFE-B5B9-495AB51442D1}" sibTransId="{DE24312F-2F0A-4478-A1FD-90D91B361D34}"/>
    <dgm:cxn modelId="{D0FC6CD2-6A11-4596-BA7F-A00AA09E1766}" srcId="{ED11EA8E-5977-4AB8-8240-4BF07F15F25F}" destId="{D073044A-28EE-48D3-927E-BB91C55A6B5C}" srcOrd="2" destOrd="0" parTransId="{6B25E255-AC8B-4512-8EE4-8CE8EA8A5599}" sibTransId="{46AFC06E-7F47-43E3-A15F-E9DEEB1D980D}"/>
    <dgm:cxn modelId="{530B127F-39B3-4146-AA9F-8F62E757E7CC}" srcId="{ED11EA8E-5977-4AB8-8240-4BF07F15F25F}" destId="{D20AAE40-23C5-4E65-B8F3-71A805080A5F}" srcOrd="7" destOrd="0" parTransId="{DFFB504B-9368-4B92-BFFF-4584676FB39B}" sibTransId="{15C59574-6037-47B9-AD21-42B301BFAC76}"/>
    <dgm:cxn modelId="{97B2AF18-44D4-446B-BE8E-4D922A92616C}" type="presOf" srcId="{B0F31BAB-13E7-44EB-A6CB-84CF4DAC3A72}" destId="{DE3B98B8-FBAB-45D3-B25B-817553ADFC2C}" srcOrd="0" destOrd="0" presId="urn:microsoft.com/office/officeart/2005/8/layout/pyramid2"/>
    <dgm:cxn modelId="{7046848C-950C-44A0-B368-185DC6CBF46E}" type="presOf" srcId="{D207F7C2-BFA3-44A0-BF50-D88BDF0FE6CD}" destId="{197035FB-BBCF-433B-88D4-2398CF5F9EDF}" srcOrd="0" destOrd="0" presId="urn:microsoft.com/office/officeart/2005/8/layout/pyramid2"/>
    <dgm:cxn modelId="{45D8979C-EF54-4035-9D63-E1EA6E7D26FA}" type="presOf" srcId="{ED11EA8E-5977-4AB8-8240-4BF07F15F25F}" destId="{C106DE6D-B84B-4231-AA4A-70F0AB5F9107}" srcOrd="0" destOrd="0" presId="urn:microsoft.com/office/officeart/2005/8/layout/pyramid2"/>
    <dgm:cxn modelId="{C2F14CD2-9CD4-42A7-9DFC-F05A47FBDE13}" srcId="{ED11EA8E-5977-4AB8-8240-4BF07F15F25F}" destId="{ADD055F5-2FC5-46EF-8F27-05971A7EC223}" srcOrd="5" destOrd="0" parTransId="{09218375-25B4-489A-A4FB-33B0CD9DF618}" sibTransId="{16FE53C5-6358-4F9D-957E-C0D998135BE1}"/>
    <dgm:cxn modelId="{DD25316A-3531-4904-8FE3-BE94383DAC91}" srcId="{ED11EA8E-5977-4AB8-8240-4BF07F15F25F}" destId="{CFF86FE1-1CBB-42DB-9673-A0505DAEE317}" srcOrd="1" destOrd="0" parTransId="{36B270C6-9319-4C52-A2B9-024B8B4476F5}" sibTransId="{D161995C-B313-408C-BC34-F3CDD7052EB1}"/>
    <dgm:cxn modelId="{AEDCDCEE-7E63-4243-9070-A6F2D3019561}" type="presOf" srcId="{ADD055F5-2FC5-46EF-8F27-05971A7EC223}" destId="{D9C0FF1C-7CBB-41FC-98A1-D288A4C1BE3B}" srcOrd="0" destOrd="0" presId="urn:microsoft.com/office/officeart/2005/8/layout/pyramid2"/>
    <dgm:cxn modelId="{324B3C71-EA11-442C-8634-06E943950C59}" type="presOf" srcId="{D20AAE40-23C5-4E65-B8F3-71A805080A5F}" destId="{9AA955CA-EEE4-4D86-ABE5-D0CF3DF36750}" srcOrd="0" destOrd="0" presId="urn:microsoft.com/office/officeart/2005/8/layout/pyramid2"/>
    <dgm:cxn modelId="{FDB21DDD-4267-42A0-A086-2A534D4B6FDF}" srcId="{ED11EA8E-5977-4AB8-8240-4BF07F15F25F}" destId="{D207F7C2-BFA3-44A0-BF50-D88BDF0FE6CD}" srcOrd="0" destOrd="0" parTransId="{163E551B-D7BD-41A9-977F-E4EA266FF0CB}" sibTransId="{31979954-ABEC-4A3E-ADD1-C64DB8A88D3D}"/>
    <dgm:cxn modelId="{BB19DEE8-A5C0-464D-AAFC-06F3EA5044E9}" type="presOf" srcId="{D073044A-28EE-48D3-927E-BB91C55A6B5C}" destId="{1B7FDD6F-C81F-46C1-BF7C-3F87821A1B2B}" srcOrd="0" destOrd="0" presId="urn:microsoft.com/office/officeart/2005/8/layout/pyramid2"/>
    <dgm:cxn modelId="{D9DE90EF-7F72-4057-B722-67F10A87B164}" type="presOf" srcId="{AB08A9B7-B7E0-4983-8F77-1CB4E4566E13}" destId="{5274CC76-3760-473D-8EB4-C02E84FC72A2}" srcOrd="0" destOrd="0" presId="urn:microsoft.com/office/officeart/2005/8/layout/pyramid2"/>
    <dgm:cxn modelId="{30568DC7-C1BC-4B84-B305-1E449B1E6836}" type="presOf" srcId="{6FCB61F0-1ADB-4AAE-A2F4-00E7CEFCC335}" destId="{1D3B27E2-C129-495C-976E-D1F779FD9B64}" srcOrd="0" destOrd="0" presId="urn:microsoft.com/office/officeart/2005/8/layout/pyramid2"/>
    <dgm:cxn modelId="{623CDBD4-01CE-4F6C-AD83-44D4C5A94AD2}" srcId="{ED11EA8E-5977-4AB8-8240-4BF07F15F25F}" destId="{B0F31BAB-13E7-44EB-A6CB-84CF4DAC3A72}" srcOrd="4" destOrd="0" parTransId="{E93717CB-9580-44E0-A88A-6CAB7FC19181}" sibTransId="{054D74B7-8A1C-41CE-969D-44CC5436F180}"/>
    <dgm:cxn modelId="{EB3C6FAD-E2C4-43E4-9189-75FD20C04ED4}" type="presOf" srcId="{CFF86FE1-1CBB-42DB-9673-A0505DAEE317}" destId="{624B58BD-A21D-4576-88A8-024648B0C1AA}" srcOrd="0" destOrd="0" presId="urn:microsoft.com/office/officeart/2005/8/layout/pyramid2"/>
    <dgm:cxn modelId="{67FC5BFF-94B0-4620-AB02-703D2108ED39}" srcId="{ED11EA8E-5977-4AB8-8240-4BF07F15F25F}" destId="{AB08A9B7-B7E0-4983-8F77-1CB4E4566E13}" srcOrd="6" destOrd="0" parTransId="{FBC25229-C982-468A-9CFC-573C6557FB26}" sibTransId="{B5B8E54E-EF6E-472F-8290-275A836ABE30}"/>
    <dgm:cxn modelId="{0418032E-9DC7-4AF8-9A3E-5229BF30A9F9}" type="presOf" srcId="{34297092-7E9F-450D-A536-CD6DC89D1036}" destId="{BF698E58-5417-476C-BAB4-4DA8EB27426B}" srcOrd="0" destOrd="0" presId="urn:microsoft.com/office/officeart/2005/8/layout/pyramid2"/>
    <dgm:cxn modelId="{23577264-B2F7-4B83-A4A1-45BE799A943C}" srcId="{ED11EA8E-5977-4AB8-8240-4BF07F15F25F}" destId="{34297092-7E9F-450D-A536-CD6DC89D1036}" srcOrd="8" destOrd="0" parTransId="{85D29809-E21C-4FDC-9D55-488A64849FCD}" sibTransId="{44E840E7-0FD0-457D-86E0-E8B06C1F4EBD}"/>
    <dgm:cxn modelId="{0FE47259-3272-45F8-9B02-5E707D77CA8A}" type="presParOf" srcId="{C106DE6D-B84B-4231-AA4A-70F0AB5F9107}" destId="{0F3789AC-2150-4CA7-80ED-2925DD555B25}" srcOrd="0" destOrd="0" presId="urn:microsoft.com/office/officeart/2005/8/layout/pyramid2"/>
    <dgm:cxn modelId="{F46FDC8D-91E0-4DB3-9DFC-9FA2507F84DA}" type="presParOf" srcId="{C106DE6D-B84B-4231-AA4A-70F0AB5F9107}" destId="{74E5A5B0-2CEB-4982-9E33-46AB0BD34F36}" srcOrd="1" destOrd="0" presId="urn:microsoft.com/office/officeart/2005/8/layout/pyramid2"/>
    <dgm:cxn modelId="{1815B39E-59A0-44CA-8BDB-46AAD8AC6F53}" type="presParOf" srcId="{74E5A5B0-2CEB-4982-9E33-46AB0BD34F36}" destId="{197035FB-BBCF-433B-88D4-2398CF5F9EDF}" srcOrd="0" destOrd="0" presId="urn:microsoft.com/office/officeart/2005/8/layout/pyramid2"/>
    <dgm:cxn modelId="{FB85FD0F-4DF6-4610-94D1-C5BFF00A8D29}" type="presParOf" srcId="{74E5A5B0-2CEB-4982-9E33-46AB0BD34F36}" destId="{037171C0-14FE-45EB-9EB3-265BCE764202}" srcOrd="1" destOrd="0" presId="urn:microsoft.com/office/officeart/2005/8/layout/pyramid2"/>
    <dgm:cxn modelId="{D30E9F64-8D99-4F54-AE8D-91751056560D}" type="presParOf" srcId="{74E5A5B0-2CEB-4982-9E33-46AB0BD34F36}" destId="{624B58BD-A21D-4576-88A8-024648B0C1AA}" srcOrd="2" destOrd="0" presId="urn:microsoft.com/office/officeart/2005/8/layout/pyramid2"/>
    <dgm:cxn modelId="{160B5845-1008-4862-B3B8-2E791F3DFC33}" type="presParOf" srcId="{74E5A5B0-2CEB-4982-9E33-46AB0BD34F36}" destId="{2A6BCC16-4E2D-46DF-8A0D-D3BC8020585D}" srcOrd="3" destOrd="0" presId="urn:microsoft.com/office/officeart/2005/8/layout/pyramid2"/>
    <dgm:cxn modelId="{9485ADCF-AD74-48CF-808A-34F02CE45763}" type="presParOf" srcId="{74E5A5B0-2CEB-4982-9E33-46AB0BD34F36}" destId="{1B7FDD6F-C81F-46C1-BF7C-3F87821A1B2B}" srcOrd="4" destOrd="0" presId="urn:microsoft.com/office/officeart/2005/8/layout/pyramid2"/>
    <dgm:cxn modelId="{EF51C775-207F-4D81-AAD4-B61656978517}" type="presParOf" srcId="{74E5A5B0-2CEB-4982-9E33-46AB0BD34F36}" destId="{C120D8FB-A9B0-47F5-978F-F8492C055782}" srcOrd="5" destOrd="0" presId="urn:microsoft.com/office/officeart/2005/8/layout/pyramid2"/>
    <dgm:cxn modelId="{FF1B6E06-5A0B-4070-9C25-DC0189E817C2}" type="presParOf" srcId="{74E5A5B0-2CEB-4982-9E33-46AB0BD34F36}" destId="{1D3B27E2-C129-495C-976E-D1F779FD9B64}" srcOrd="6" destOrd="0" presId="urn:microsoft.com/office/officeart/2005/8/layout/pyramid2"/>
    <dgm:cxn modelId="{34D3F142-CA20-4636-9DBF-105BFB1EB9D9}" type="presParOf" srcId="{74E5A5B0-2CEB-4982-9E33-46AB0BD34F36}" destId="{6927FC5A-281F-433A-8245-16BDF37133EC}" srcOrd="7" destOrd="0" presId="urn:microsoft.com/office/officeart/2005/8/layout/pyramid2"/>
    <dgm:cxn modelId="{65B234E0-7EAC-4323-9D96-8DDC92C8CD56}" type="presParOf" srcId="{74E5A5B0-2CEB-4982-9E33-46AB0BD34F36}" destId="{DE3B98B8-FBAB-45D3-B25B-817553ADFC2C}" srcOrd="8" destOrd="0" presId="urn:microsoft.com/office/officeart/2005/8/layout/pyramid2"/>
    <dgm:cxn modelId="{A8082D7A-CEDA-47DB-821E-962B416DE39F}" type="presParOf" srcId="{74E5A5B0-2CEB-4982-9E33-46AB0BD34F36}" destId="{BC8613B7-CADC-47E5-A6AB-B5842040EEAE}" srcOrd="9" destOrd="0" presId="urn:microsoft.com/office/officeart/2005/8/layout/pyramid2"/>
    <dgm:cxn modelId="{3530D8CC-80C3-4DD9-BD08-162959F26A88}" type="presParOf" srcId="{74E5A5B0-2CEB-4982-9E33-46AB0BD34F36}" destId="{D9C0FF1C-7CBB-41FC-98A1-D288A4C1BE3B}" srcOrd="10" destOrd="0" presId="urn:microsoft.com/office/officeart/2005/8/layout/pyramid2"/>
    <dgm:cxn modelId="{8FA17102-F45D-4D70-8477-EFD61341C1DF}" type="presParOf" srcId="{74E5A5B0-2CEB-4982-9E33-46AB0BD34F36}" destId="{8543A9AF-7F1C-4BB4-AC66-D6FBCBA6BEDC}" srcOrd="11" destOrd="0" presId="urn:microsoft.com/office/officeart/2005/8/layout/pyramid2"/>
    <dgm:cxn modelId="{EF939CF0-0B6E-425E-9D54-96C150564B4B}" type="presParOf" srcId="{74E5A5B0-2CEB-4982-9E33-46AB0BD34F36}" destId="{5274CC76-3760-473D-8EB4-C02E84FC72A2}" srcOrd="12" destOrd="0" presId="urn:microsoft.com/office/officeart/2005/8/layout/pyramid2"/>
    <dgm:cxn modelId="{851AA403-CAD3-472D-8B43-18C75244DD03}" type="presParOf" srcId="{74E5A5B0-2CEB-4982-9E33-46AB0BD34F36}" destId="{FC14BA5D-5DE8-46D3-9B4F-AB9AD12CD0D6}" srcOrd="13" destOrd="0" presId="urn:microsoft.com/office/officeart/2005/8/layout/pyramid2"/>
    <dgm:cxn modelId="{67E26737-D0B7-4FB5-A90C-BC48FCBDEBAD}" type="presParOf" srcId="{74E5A5B0-2CEB-4982-9E33-46AB0BD34F36}" destId="{9AA955CA-EEE4-4D86-ABE5-D0CF3DF36750}" srcOrd="14" destOrd="0" presId="urn:microsoft.com/office/officeart/2005/8/layout/pyramid2"/>
    <dgm:cxn modelId="{289473CC-58F3-4C9A-9425-64D361FA483A}" type="presParOf" srcId="{74E5A5B0-2CEB-4982-9E33-46AB0BD34F36}" destId="{80FCAE5E-199A-4A75-8812-3B34D8347D80}" srcOrd="15" destOrd="0" presId="urn:microsoft.com/office/officeart/2005/8/layout/pyramid2"/>
    <dgm:cxn modelId="{A8222A24-CFA0-469D-8BE7-98C985EF69F3}" type="presParOf" srcId="{74E5A5B0-2CEB-4982-9E33-46AB0BD34F36}" destId="{BF698E58-5417-476C-BAB4-4DA8EB27426B}" srcOrd="16" destOrd="0" presId="urn:microsoft.com/office/officeart/2005/8/layout/pyramid2"/>
    <dgm:cxn modelId="{B6093792-1EFB-4290-B4A6-C4F62FE26BF8}" type="presParOf" srcId="{74E5A5B0-2CEB-4982-9E33-46AB0BD34F36}" destId="{D48216D6-20FE-445D-BE7B-C5A890C5E388}" srcOrd="17" destOrd="0" presId="urn:microsoft.com/office/officeart/2005/8/layout/pyramid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E1BAFC-A4AA-4ED6-B2E0-CF80CB2808EF}" type="doc">
      <dgm:prSet loTypeId="urn:microsoft.com/office/officeart/2005/8/layout/vList2" loCatId="list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CB6B7438-DA34-4C52-A338-285B75F1C4CC}">
      <dgm:prSet/>
      <dgm:spPr/>
      <dgm:t>
        <a:bodyPr/>
        <a:lstStyle/>
        <a:p>
          <a:pPr rtl="0"/>
          <a:r>
            <a:rPr lang="en-US" b="1" dirty="0" err="1" smtClean="0"/>
            <a:t>Biakan</a:t>
          </a:r>
          <a:r>
            <a:rPr lang="en-US" b="1" dirty="0" smtClean="0"/>
            <a:t> Salmonella </a:t>
          </a:r>
          <a:r>
            <a:rPr lang="en-US" b="1" dirty="0" err="1" smtClean="0"/>
            <a:t>Typhosa</a:t>
          </a:r>
          <a:endParaRPr lang="en-US" b="1" dirty="0"/>
        </a:p>
      </dgm:t>
    </dgm:pt>
    <dgm:pt modelId="{B0DF3C5B-70F9-432B-845D-F22C25D9D34F}" type="parTrans" cxnId="{D9F8EE00-39EA-473F-AEB6-5C910C6906C8}">
      <dgm:prSet/>
      <dgm:spPr/>
      <dgm:t>
        <a:bodyPr/>
        <a:lstStyle/>
        <a:p>
          <a:endParaRPr lang="en-US"/>
        </a:p>
      </dgm:t>
    </dgm:pt>
    <dgm:pt modelId="{C315F17C-80A3-420C-8F23-9BFDFF6A6ACB}" type="sibTrans" cxnId="{D9F8EE00-39EA-473F-AEB6-5C910C6906C8}">
      <dgm:prSet/>
      <dgm:spPr/>
      <dgm:t>
        <a:bodyPr/>
        <a:lstStyle/>
        <a:p>
          <a:endParaRPr lang="en-US"/>
        </a:p>
      </dgm:t>
    </dgm:pt>
    <dgm:pt modelId="{7E53F96E-F81C-4CBF-9BCB-72B56BDC7F56}">
      <dgm:prSet/>
      <dgm:spPr/>
      <dgm:t>
        <a:bodyPr/>
        <a:lstStyle/>
        <a:p>
          <a:pPr rtl="0"/>
          <a:r>
            <a:rPr lang="en-US" b="1" dirty="0" err="1" smtClean="0"/>
            <a:t>Pemeriksaan</a:t>
          </a:r>
          <a:r>
            <a:rPr lang="en-US" b="1" dirty="0" smtClean="0"/>
            <a:t> </a:t>
          </a:r>
          <a:r>
            <a:rPr lang="en-US" b="1" dirty="0" err="1" smtClean="0"/>
            <a:t>pelacak</a:t>
          </a:r>
          <a:r>
            <a:rPr lang="en-US" b="1" dirty="0" smtClean="0"/>
            <a:t> DNA Salmonella </a:t>
          </a:r>
          <a:r>
            <a:rPr lang="en-US" b="1" dirty="0" err="1" smtClean="0"/>
            <a:t>Typhi</a:t>
          </a:r>
          <a:r>
            <a:rPr lang="en-US" b="1" dirty="0" smtClean="0"/>
            <a:t> </a:t>
          </a:r>
          <a:r>
            <a:rPr lang="en-US" b="1" dirty="0" err="1" smtClean="0"/>
            <a:t>dengan</a:t>
          </a:r>
          <a:r>
            <a:rPr lang="en-US" b="1" dirty="0" smtClean="0"/>
            <a:t> PCR</a:t>
          </a:r>
          <a:endParaRPr lang="en-US" b="1" dirty="0"/>
        </a:p>
      </dgm:t>
    </dgm:pt>
    <dgm:pt modelId="{9430EB4E-B5B5-4928-90DD-C474DED3B8D4}" type="parTrans" cxnId="{40E7BFE8-003A-4F77-86DE-F6E78EAEBBBA}">
      <dgm:prSet/>
      <dgm:spPr/>
      <dgm:t>
        <a:bodyPr/>
        <a:lstStyle/>
        <a:p>
          <a:endParaRPr lang="en-US"/>
        </a:p>
      </dgm:t>
    </dgm:pt>
    <dgm:pt modelId="{24C2719C-AFB5-412E-86BE-9552AE3ECC12}" type="sibTrans" cxnId="{40E7BFE8-003A-4F77-86DE-F6E78EAEBBBA}">
      <dgm:prSet/>
      <dgm:spPr/>
      <dgm:t>
        <a:bodyPr/>
        <a:lstStyle/>
        <a:p>
          <a:endParaRPr lang="en-US"/>
        </a:p>
      </dgm:t>
    </dgm:pt>
    <dgm:pt modelId="{666388B2-A710-4921-98EB-F3984E29D9F9}">
      <dgm:prSet/>
      <dgm:spPr/>
      <dgm:t>
        <a:bodyPr/>
        <a:lstStyle/>
        <a:p>
          <a:pPr rtl="0"/>
          <a:r>
            <a:rPr lang="en-US" b="1" dirty="0" err="1" smtClean="0"/>
            <a:t>Bila</a:t>
          </a:r>
          <a:r>
            <a:rPr lang="en-US" b="1" dirty="0" smtClean="0"/>
            <a:t> </a:t>
          </a:r>
          <a:r>
            <a:rPr lang="en-US" b="1" dirty="0" err="1" smtClean="0"/>
            <a:t>hasil</a:t>
          </a:r>
          <a:r>
            <a:rPr lang="en-US" b="1" dirty="0" smtClean="0"/>
            <a:t> </a:t>
          </a:r>
          <a:r>
            <a:rPr lang="en-US" b="1" dirty="0" err="1" smtClean="0"/>
            <a:t>biakan</a:t>
          </a:r>
          <a:r>
            <a:rPr lang="en-US" b="1" dirty="0" smtClean="0"/>
            <a:t> </a:t>
          </a:r>
          <a:r>
            <a:rPr lang="en-US" b="1" dirty="0" err="1" smtClean="0"/>
            <a:t>tidak</a:t>
          </a:r>
          <a:r>
            <a:rPr lang="en-US" b="1" dirty="0" smtClean="0"/>
            <a:t> </a:t>
          </a:r>
          <a:r>
            <a:rPr lang="en-US" b="1" dirty="0" err="1" smtClean="0"/>
            <a:t>tumbuh</a:t>
          </a:r>
          <a:r>
            <a:rPr lang="en-US" b="1" dirty="0" smtClean="0"/>
            <a:t> </a:t>
          </a:r>
          <a:r>
            <a:rPr lang="en-US" b="1" dirty="0" err="1" smtClean="0"/>
            <a:t>dapat</a:t>
          </a:r>
          <a:r>
            <a:rPr lang="en-US" b="1" dirty="0" smtClean="0"/>
            <a:t> </a:t>
          </a:r>
          <a:r>
            <a:rPr lang="en-US" b="1" dirty="0" err="1" smtClean="0"/>
            <a:t>dibantu</a:t>
          </a:r>
          <a:r>
            <a:rPr lang="en-US" b="1" dirty="0" smtClean="0"/>
            <a:t> </a:t>
          </a:r>
          <a:r>
            <a:rPr lang="en-US" b="1" dirty="0" err="1" smtClean="0"/>
            <a:t>dengan</a:t>
          </a:r>
          <a:r>
            <a:rPr lang="en-US" b="1" dirty="0" smtClean="0"/>
            <a:t> </a:t>
          </a:r>
          <a:r>
            <a:rPr lang="en-US" b="1" dirty="0" err="1" smtClean="0"/>
            <a:t>tes</a:t>
          </a:r>
          <a:r>
            <a:rPr lang="en-US" b="1" dirty="0" smtClean="0"/>
            <a:t> </a:t>
          </a:r>
          <a:r>
            <a:rPr lang="en-US" b="1" dirty="0" err="1" smtClean="0"/>
            <a:t>Serologi</a:t>
          </a:r>
          <a:r>
            <a:rPr lang="en-US" b="1" dirty="0" smtClean="0"/>
            <a:t> </a:t>
          </a:r>
          <a:r>
            <a:rPr lang="en-US" b="1" dirty="0" err="1" smtClean="0"/>
            <a:t>Widal</a:t>
          </a:r>
          <a:r>
            <a:rPr lang="en-US" b="1" dirty="0" smtClean="0"/>
            <a:t> </a:t>
          </a:r>
          <a:r>
            <a:rPr lang="en-US" b="1" dirty="0" err="1" smtClean="0"/>
            <a:t>dengan</a:t>
          </a:r>
          <a:r>
            <a:rPr lang="en-US" b="1" dirty="0" smtClean="0"/>
            <a:t> </a:t>
          </a:r>
          <a:r>
            <a:rPr lang="en-US" b="1" dirty="0" err="1" smtClean="0"/>
            <a:t>kenaikan</a:t>
          </a:r>
          <a:r>
            <a:rPr lang="en-US" b="1" dirty="0" smtClean="0"/>
            <a:t> titer 4 x </a:t>
          </a:r>
          <a:r>
            <a:rPr lang="en-US" b="1" dirty="0" err="1" smtClean="0"/>
            <a:t>lipat</a:t>
          </a:r>
          <a:endParaRPr lang="en-US" b="1" dirty="0"/>
        </a:p>
      </dgm:t>
    </dgm:pt>
    <dgm:pt modelId="{0EE42075-4D30-4038-B515-51ABEB72BB06}" type="parTrans" cxnId="{E31242A6-A878-496F-81F1-DEB3A0933E2C}">
      <dgm:prSet/>
      <dgm:spPr/>
      <dgm:t>
        <a:bodyPr/>
        <a:lstStyle/>
        <a:p>
          <a:endParaRPr lang="en-US"/>
        </a:p>
      </dgm:t>
    </dgm:pt>
    <dgm:pt modelId="{6C19803D-9BC1-4F22-A350-634CC97E991C}" type="sibTrans" cxnId="{E31242A6-A878-496F-81F1-DEB3A0933E2C}">
      <dgm:prSet/>
      <dgm:spPr/>
      <dgm:t>
        <a:bodyPr/>
        <a:lstStyle/>
        <a:p>
          <a:endParaRPr lang="en-US"/>
        </a:p>
      </dgm:t>
    </dgm:pt>
    <dgm:pt modelId="{1DA5EE18-AA4C-4FCD-B5F7-13A95126867B}">
      <dgm:prSet/>
      <dgm:spPr/>
      <dgm:t>
        <a:bodyPr/>
        <a:lstStyle/>
        <a:p>
          <a:pPr rtl="0"/>
          <a:r>
            <a:rPr lang="en-US" b="1" dirty="0" err="1" smtClean="0"/>
            <a:t>Deteksi</a:t>
          </a:r>
          <a:r>
            <a:rPr lang="en-US" b="1" dirty="0" smtClean="0"/>
            <a:t> Anti Salmonella </a:t>
          </a:r>
          <a:r>
            <a:rPr lang="en-US" b="1" dirty="0" err="1" smtClean="0"/>
            <a:t>IgM</a:t>
          </a:r>
          <a:endParaRPr lang="en-US" b="1" dirty="0"/>
        </a:p>
      </dgm:t>
    </dgm:pt>
    <dgm:pt modelId="{ACEF3C24-3FF3-4799-AFEF-4AE11F415A81}" type="parTrans" cxnId="{9FA00E7F-B172-46CD-AD4B-6E2CC91B4128}">
      <dgm:prSet/>
      <dgm:spPr/>
      <dgm:t>
        <a:bodyPr/>
        <a:lstStyle/>
        <a:p>
          <a:endParaRPr lang="en-US"/>
        </a:p>
      </dgm:t>
    </dgm:pt>
    <dgm:pt modelId="{20C05FB5-DABE-4BDC-AE00-30D3FEF443DD}" type="sibTrans" cxnId="{9FA00E7F-B172-46CD-AD4B-6E2CC91B4128}">
      <dgm:prSet/>
      <dgm:spPr/>
      <dgm:t>
        <a:bodyPr/>
        <a:lstStyle/>
        <a:p>
          <a:endParaRPr lang="en-US"/>
        </a:p>
      </dgm:t>
    </dgm:pt>
    <dgm:pt modelId="{A79D0981-838C-4448-8934-D2313449D09C}" type="pres">
      <dgm:prSet presAssocID="{94E1BAFC-A4AA-4ED6-B2E0-CF80CB2808E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3402600-3B45-49D7-86A2-482919BB0132}" type="pres">
      <dgm:prSet presAssocID="{CB6B7438-DA34-4C52-A338-285B75F1C4C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B569FF-0392-4F7A-9932-A938EDBBB698}" type="pres">
      <dgm:prSet presAssocID="{C315F17C-80A3-420C-8F23-9BFDFF6A6ACB}" presName="spacer" presStyleCnt="0"/>
      <dgm:spPr/>
      <dgm:t>
        <a:bodyPr/>
        <a:lstStyle/>
        <a:p>
          <a:endParaRPr lang="en-US"/>
        </a:p>
      </dgm:t>
    </dgm:pt>
    <dgm:pt modelId="{E7174E1D-5B2C-42F8-A056-ADEEFF34D218}" type="pres">
      <dgm:prSet presAssocID="{7E53F96E-F81C-4CBF-9BCB-72B56BDC7F5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8B1EA9-F474-4CEC-90F7-2CBC745874A5}" type="pres">
      <dgm:prSet presAssocID="{24C2719C-AFB5-412E-86BE-9552AE3ECC12}" presName="spacer" presStyleCnt="0"/>
      <dgm:spPr/>
      <dgm:t>
        <a:bodyPr/>
        <a:lstStyle/>
        <a:p>
          <a:endParaRPr lang="en-US"/>
        </a:p>
      </dgm:t>
    </dgm:pt>
    <dgm:pt modelId="{AED16437-7363-403C-8AC2-5662CBE8AE2D}" type="pres">
      <dgm:prSet presAssocID="{666388B2-A710-4921-98EB-F3984E29D9F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7640C2-7226-46BF-AA2E-93BB325C2358}" type="pres">
      <dgm:prSet presAssocID="{6C19803D-9BC1-4F22-A350-634CC97E991C}" presName="spacer" presStyleCnt="0"/>
      <dgm:spPr/>
      <dgm:t>
        <a:bodyPr/>
        <a:lstStyle/>
        <a:p>
          <a:endParaRPr lang="en-US"/>
        </a:p>
      </dgm:t>
    </dgm:pt>
    <dgm:pt modelId="{F171C781-9E93-4104-B629-4C9D5B4B158A}" type="pres">
      <dgm:prSet presAssocID="{1DA5EE18-AA4C-4FCD-B5F7-13A95126867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52B6A6-5F0E-47D8-A136-0C59968E5861}" type="presOf" srcId="{CB6B7438-DA34-4C52-A338-285B75F1C4CC}" destId="{A3402600-3B45-49D7-86A2-482919BB0132}" srcOrd="0" destOrd="0" presId="urn:microsoft.com/office/officeart/2005/8/layout/vList2"/>
    <dgm:cxn modelId="{6501EA12-FF5E-4231-88FD-9A84A0FDA90F}" type="presOf" srcId="{7E53F96E-F81C-4CBF-9BCB-72B56BDC7F56}" destId="{E7174E1D-5B2C-42F8-A056-ADEEFF34D218}" srcOrd="0" destOrd="0" presId="urn:microsoft.com/office/officeart/2005/8/layout/vList2"/>
    <dgm:cxn modelId="{F67E1424-4D54-4531-A1A4-C4157FAE012E}" type="presOf" srcId="{1DA5EE18-AA4C-4FCD-B5F7-13A95126867B}" destId="{F171C781-9E93-4104-B629-4C9D5B4B158A}" srcOrd="0" destOrd="0" presId="urn:microsoft.com/office/officeart/2005/8/layout/vList2"/>
    <dgm:cxn modelId="{E31242A6-A878-496F-81F1-DEB3A0933E2C}" srcId="{94E1BAFC-A4AA-4ED6-B2E0-CF80CB2808EF}" destId="{666388B2-A710-4921-98EB-F3984E29D9F9}" srcOrd="2" destOrd="0" parTransId="{0EE42075-4D30-4038-B515-51ABEB72BB06}" sibTransId="{6C19803D-9BC1-4F22-A350-634CC97E991C}"/>
    <dgm:cxn modelId="{40E7BFE8-003A-4F77-86DE-F6E78EAEBBBA}" srcId="{94E1BAFC-A4AA-4ED6-B2E0-CF80CB2808EF}" destId="{7E53F96E-F81C-4CBF-9BCB-72B56BDC7F56}" srcOrd="1" destOrd="0" parTransId="{9430EB4E-B5B5-4928-90DD-C474DED3B8D4}" sibTransId="{24C2719C-AFB5-412E-86BE-9552AE3ECC12}"/>
    <dgm:cxn modelId="{9FA00E7F-B172-46CD-AD4B-6E2CC91B4128}" srcId="{94E1BAFC-A4AA-4ED6-B2E0-CF80CB2808EF}" destId="{1DA5EE18-AA4C-4FCD-B5F7-13A95126867B}" srcOrd="3" destOrd="0" parTransId="{ACEF3C24-3FF3-4799-AFEF-4AE11F415A81}" sibTransId="{20C05FB5-DABE-4BDC-AE00-30D3FEF443DD}"/>
    <dgm:cxn modelId="{910D4D64-A656-40E2-929D-7FCB1DF5AEC0}" type="presOf" srcId="{666388B2-A710-4921-98EB-F3984E29D9F9}" destId="{AED16437-7363-403C-8AC2-5662CBE8AE2D}" srcOrd="0" destOrd="0" presId="urn:microsoft.com/office/officeart/2005/8/layout/vList2"/>
    <dgm:cxn modelId="{D9F8EE00-39EA-473F-AEB6-5C910C6906C8}" srcId="{94E1BAFC-A4AA-4ED6-B2E0-CF80CB2808EF}" destId="{CB6B7438-DA34-4C52-A338-285B75F1C4CC}" srcOrd="0" destOrd="0" parTransId="{B0DF3C5B-70F9-432B-845D-F22C25D9D34F}" sibTransId="{C315F17C-80A3-420C-8F23-9BFDFF6A6ACB}"/>
    <dgm:cxn modelId="{74D38135-85A9-4F01-97A7-8C041D526ED6}" type="presOf" srcId="{94E1BAFC-A4AA-4ED6-B2E0-CF80CB2808EF}" destId="{A79D0981-838C-4448-8934-D2313449D09C}" srcOrd="0" destOrd="0" presId="urn:microsoft.com/office/officeart/2005/8/layout/vList2"/>
    <dgm:cxn modelId="{9ABC6F7D-98E0-4E51-AF66-251A1170445D}" type="presParOf" srcId="{A79D0981-838C-4448-8934-D2313449D09C}" destId="{A3402600-3B45-49D7-86A2-482919BB0132}" srcOrd="0" destOrd="0" presId="urn:microsoft.com/office/officeart/2005/8/layout/vList2"/>
    <dgm:cxn modelId="{B211F492-8329-45C1-BD66-AF2CC5082095}" type="presParOf" srcId="{A79D0981-838C-4448-8934-D2313449D09C}" destId="{84B569FF-0392-4F7A-9932-A938EDBBB698}" srcOrd="1" destOrd="0" presId="urn:microsoft.com/office/officeart/2005/8/layout/vList2"/>
    <dgm:cxn modelId="{BA8C6C95-1EB3-4C09-8394-C783F5485B13}" type="presParOf" srcId="{A79D0981-838C-4448-8934-D2313449D09C}" destId="{E7174E1D-5B2C-42F8-A056-ADEEFF34D218}" srcOrd="2" destOrd="0" presId="urn:microsoft.com/office/officeart/2005/8/layout/vList2"/>
    <dgm:cxn modelId="{D4C24231-E68D-4596-A836-F73C0840B87C}" type="presParOf" srcId="{A79D0981-838C-4448-8934-D2313449D09C}" destId="{BD8B1EA9-F474-4CEC-90F7-2CBC745874A5}" srcOrd="3" destOrd="0" presId="urn:microsoft.com/office/officeart/2005/8/layout/vList2"/>
    <dgm:cxn modelId="{17BC3EEF-111D-418E-971A-CDBB181405BA}" type="presParOf" srcId="{A79D0981-838C-4448-8934-D2313449D09C}" destId="{AED16437-7363-403C-8AC2-5662CBE8AE2D}" srcOrd="4" destOrd="0" presId="urn:microsoft.com/office/officeart/2005/8/layout/vList2"/>
    <dgm:cxn modelId="{59417E34-FF8F-4090-A645-4AB5A1EF1930}" type="presParOf" srcId="{A79D0981-838C-4448-8934-D2313449D09C}" destId="{587640C2-7226-46BF-AA2E-93BB325C2358}" srcOrd="5" destOrd="0" presId="urn:microsoft.com/office/officeart/2005/8/layout/vList2"/>
    <dgm:cxn modelId="{3C6DA84F-BB6A-4052-9E58-E4523C1D1755}" type="presParOf" srcId="{A79D0981-838C-4448-8934-D2313449D09C}" destId="{F171C781-9E93-4104-B629-4C9D5B4B158A}" srcOrd="6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17032-F390-4082-B96F-2A18B0FE600F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A89C7E-107F-4580-A3D3-FAD3EF946E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15A72F8-B915-4B94-88A4-54BD1D1DBECD}" type="datetimeFigureOut">
              <a:rPr lang="en-US" smtClean="0"/>
              <a:pPr/>
              <a:t>10/19/2012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C0DB4C-5B26-4B68-BBD9-B7A45A2FE5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714356"/>
            <a:ext cx="8286776" cy="171451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7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DEMAM TIFOID</a:t>
            </a:r>
            <a:r>
              <a:rPr lang="id-ID" sz="6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id-ID" sz="66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id-ID" b="1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(typhoid fever)</a:t>
            </a:r>
            <a:endParaRPr lang="en-US" b="1" cap="none" spc="150" dirty="0">
              <a:ln w="11430"/>
              <a:solidFill>
                <a:srgbClr val="FFC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462350"/>
            <a:ext cx="9144000" cy="2538418"/>
          </a:xfrm>
        </p:spPr>
        <p:txBody>
          <a:bodyPr>
            <a:normAutofit fontScale="92500" lnSpcReduction="10000"/>
          </a:bodyPr>
          <a:lstStyle/>
          <a:p>
            <a:pPr algn="ctr">
              <a:spcBef>
                <a:spcPts val="580"/>
              </a:spcBef>
              <a:defRPr/>
            </a:pPr>
            <a:r>
              <a:rPr lang="en-US" sz="3200" b="1" dirty="0" smtClean="0"/>
              <a:t>Dr. HA. </a:t>
            </a:r>
            <a:r>
              <a:rPr lang="en-US" sz="3200" b="1" dirty="0" err="1"/>
              <a:t>Gatoet</a:t>
            </a:r>
            <a:r>
              <a:rPr lang="en-US" sz="3200" b="1" dirty="0"/>
              <a:t> </a:t>
            </a:r>
            <a:r>
              <a:rPr lang="en-US" sz="3200" b="1" dirty="0" err="1"/>
              <a:t>Ismanoe</a:t>
            </a:r>
            <a:r>
              <a:rPr lang="en-US" sz="3200" b="1" dirty="0"/>
              <a:t> </a:t>
            </a:r>
            <a:r>
              <a:rPr lang="en-US" sz="3200" b="1" dirty="0" err="1"/>
              <a:t>SpPD</a:t>
            </a:r>
            <a:r>
              <a:rPr lang="en-US" sz="3200" b="1" dirty="0"/>
              <a:t>, KPTI, FINASIM</a:t>
            </a:r>
          </a:p>
          <a:p>
            <a:pPr algn="ctr">
              <a:spcBef>
                <a:spcPts val="580"/>
              </a:spcBef>
              <a:defRPr/>
            </a:pPr>
            <a:r>
              <a:rPr lang="en-US" b="1" dirty="0" smtClean="0"/>
              <a:t>Division </a:t>
            </a:r>
            <a:r>
              <a:rPr lang="en-US" b="1" dirty="0"/>
              <a:t>of Tropical &amp; Infectious Disease</a:t>
            </a:r>
          </a:p>
          <a:p>
            <a:pPr algn="ctr">
              <a:spcBef>
                <a:spcPts val="580"/>
              </a:spcBef>
              <a:defRPr/>
            </a:pPr>
            <a:r>
              <a:rPr lang="en-US" b="1" dirty="0" smtClean="0"/>
              <a:t>Department </a:t>
            </a:r>
            <a:r>
              <a:rPr lang="id-ID" b="1" dirty="0" smtClean="0"/>
              <a:t>o</a:t>
            </a:r>
            <a:r>
              <a:rPr lang="en-US" b="1" dirty="0" smtClean="0"/>
              <a:t>f </a:t>
            </a:r>
            <a:r>
              <a:rPr lang="en-US" b="1" dirty="0"/>
              <a:t>Internal Medicine</a:t>
            </a:r>
          </a:p>
          <a:p>
            <a:pPr algn="ctr">
              <a:spcBef>
                <a:spcPts val="580"/>
              </a:spcBef>
              <a:defRPr/>
            </a:pPr>
            <a:r>
              <a:rPr lang="en-US" b="1" dirty="0" err="1"/>
              <a:t>Brawijaya</a:t>
            </a:r>
            <a:r>
              <a:rPr lang="en-US" b="1" dirty="0"/>
              <a:t> </a:t>
            </a:r>
            <a:r>
              <a:rPr lang="en-US" b="1" dirty="0" smtClean="0"/>
              <a:t>University</a:t>
            </a:r>
            <a:r>
              <a:rPr lang="id-ID" b="1" dirty="0" smtClean="0"/>
              <a:t>/ Saiful Anwar General Hospital</a:t>
            </a:r>
            <a:endParaRPr lang="en-US" b="1" dirty="0"/>
          </a:p>
          <a:p>
            <a:pPr algn="ctr">
              <a:spcBef>
                <a:spcPts val="580"/>
              </a:spcBef>
              <a:defRPr/>
            </a:pPr>
            <a:r>
              <a:rPr lang="en-US" b="1" dirty="0" smtClean="0"/>
              <a:t>Malang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5800" y="463550"/>
            <a:ext cx="7772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500" b="1">
                <a:solidFill>
                  <a:srgbClr val="FFFF00"/>
                </a:solidFill>
              </a:rPr>
              <a:t>Patogenesis dan Patologi </a:t>
            </a:r>
            <a:r>
              <a:rPr lang="en-US" sz="3500" b="1" baseline="30000">
                <a:solidFill>
                  <a:srgbClr val="FFFF00"/>
                </a:solidFill>
              </a:rPr>
              <a:t>(2)</a:t>
            </a:r>
            <a:endParaRPr lang="en-GB" sz="3500" b="1" baseline="30000">
              <a:solidFill>
                <a:srgbClr val="FFFF00"/>
              </a:solidFill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04800" y="1524000"/>
            <a:ext cx="861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110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500"/>
              <a:t>Menghasilkan endotoksin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 </a:t>
            </a:r>
            <a:r>
              <a:rPr lang="en-US" sz="2500">
                <a:sym typeface="Symbol" pitchFamily="18" charset="2"/>
              </a:rPr>
              <a:t>kompleks lipopolisakharida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peran patogenesis demam tifoid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500">
                <a:sym typeface="Symbol" pitchFamily="18" charset="2"/>
              </a:rPr>
              <a:t>Endotoksin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pirogenik</a:t>
            </a:r>
            <a:br>
              <a:rPr lang="en-US" sz="2500">
                <a:sym typeface="Symbol" pitchFamily="18" charset="2"/>
              </a:rPr>
            </a:br>
            <a:r>
              <a:rPr lang="en-US" sz="2500">
                <a:sym typeface="Symbol" pitchFamily="18" charset="2"/>
              </a:rPr>
              <a:t>		 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memperbesar reaksi peradangan</a:t>
            </a:r>
            <a:br>
              <a:rPr lang="en-US" sz="2500">
                <a:sym typeface="Symbol" pitchFamily="18" charset="2"/>
              </a:rPr>
            </a:br>
            <a:r>
              <a:rPr lang="en-US" sz="2500">
                <a:sym typeface="Symbol" pitchFamily="18" charset="2"/>
              </a:rPr>
              <a:t>		 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stimulator kuat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produksi sitokin </a:t>
            </a:r>
            <a:br>
              <a:rPr lang="en-US" sz="2500">
                <a:sym typeface="Symbol" pitchFamily="18" charset="2"/>
              </a:rPr>
            </a:br>
            <a:r>
              <a:rPr lang="en-US" sz="2500">
                <a:sym typeface="Symbol" pitchFamily="18" charset="2"/>
              </a:rPr>
              <a:t>		       oleh sel makrofag dan sel lekosit </a:t>
            </a:r>
            <a:br>
              <a:rPr lang="en-US" sz="2500">
                <a:sym typeface="Symbol" pitchFamily="18" charset="2"/>
              </a:rPr>
            </a:br>
            <a:r>
              <a:rPr lang="en-US" sz="2500">
                <a:sym typeface="Symbol" pitchFamily="18" charset="2"/>
              </a:rPr>
              <a:t>		       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mediator untuk timbulnya demam </a:t>
            </a:r>
            <a:br>
              <a:rPr lang="en-US" sz="2500">
                <a:sym typeface="Symbol" pitchFamily="18" charset="2"/>
              </a:rPr>
            </a:br>
            <a:r>
              <a:rPr lang="en-US" sz="2500">
                <a:sym typeface="Symbol" pitchFamily="18" charset="2"/>
              </a:rPr>
              <a:t>		        dan toksemia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500">
                <a:sym typeface="Symbol" pitchFamily="18" charset="2"/>
              </a:rPr>
              <a:t>Salmonella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intra seluler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hampir semua bagian </a:t>
            </a:r>
            <a:br>
              <a:rPr lang="en-US" sz="2500">
                <a:sym typeface="Symbol" pitchFamily="18" charset="2"/>
              </a:rPr>
            </a:br>
            <a:r>
              <a:rPr lang="en-US" sz="2500">
                <a:sym typeface="Symbol" pitchFamily="18" charset="2"/>
              </a:rPr>
              <a:t>		        tubuh dapat terserang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85800" y="76200"/>
            <a:ext cx="7772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500" b="1">
                <a:solidFill>
                  <a:srgbClr val="FFFF00"/>
                </a:solidFill>
              </a:rPr>
              <a:t>Patogenesis dan Patologi </a:t>
            </a:r>
            <a:r>
              <a:rPr lang="en-US" sz="3500" b="1" baseline="30000">
                <a:solidFill>
                  <a:srgbClr val="FFFF00"/>
                </a:solidFill>
              </a:rPr>
              <a:t>(3)</a:t>
            </a:r>
            <a:endParaRPr lang="en-GB" sz="3500" b="1" baseline="30000">
              <a:solidFill>
                <a:srgbClr val="FFFF00"/>
              </a:solidFill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990600" y="838200"/>
            <a:ext cx="7467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defTabSz="758825" eaLnBrk="1" hangingPunct="1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300"/>
              <a:t>Kelainan patologis utama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ileum bagian distal</a:t>
            </a:r>
            <a:br>
              <a:rPr lang="en-US" sz="2300">
                <a:sym typeface="Symbol" pitchFamily="18" charset="2"/>
              </a:rPr>
            </a:br>
            <a:r>
              <a:rPr lang="en-US" sz="2300">
                <a:sym typeface="Symbol" pitchFamily="18" charset="2"/>
              </a:rPr>
              <a:t>(plaque of peyer)</a:t>
            </a:r>
          </a:p>
          <a:p>
            <a:pPr marL="342900" indent="-342900" defTabSz="758825" eaLnBrk="1" hangingPunct="1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	</a:t>
            </a:r>
            <a:r>
              <a:rPr lang="en-US" sz="2300">
                <a:sym typeface="Symbol" pitchFamily="18" charset="2"/>
              </a:rPr>
              <a:t> Minggu I    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Hiperplasia</a:t>
            </a:r>
            <a:br>
              <a:rPr lang="en-US" sz="2300">
                <a:sym typeface="Symbol" pitchFamily="18" charset="2"/>
              </a:rPr>
            </a:b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Minggu II   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Nekrosis</a:t>
            </a:r>
            <a:br>
              <a:rPr lang="en-US" sz="2300">
                <a:sym typeface="Symbol" pitchFamily="18" charset="2"/>
              </a:rPr>
            </a:b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Minggu III  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Ulserasi 	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ulkus</a:t>
            </a:r>
            <a:br>
              <a:rPr lang="en-US" sz="2300">
                <a:sym typeface="Symbol" pitchFamily="18" charset="2"/>
              </a:rPr>
            </a:br>
            <a:r>
              <a:rPr lang="en-US" sz="2300">
                <a:sym typeface="Symbol" pitchFamily="18" charset="2"/>
              </a:rPr>
              <a:t>				       	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 perdarahan</a:t>
            </a:r>
            <a:br>
              <a:rPr lang="en-US" sz="2300">
                <a:sym typeface="Symbol" pitchFamily="18" charset="2"/>
              </a:rPr>
            </a:br>
            <a:r>
              <a:rPr lang="en-US" sz="2300">
                <a:sym typeface="Symbol" pitchFamily="18" charset="2"/>
              </a:rPr>
              <a:t>			                 	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perforasi</a:t>
            </a:r>
            <a:br>
              <a:rPr lang="en-US" sz="2300">
                <a:sym typeface="Symbol" pitchFamily="18" charset="2"/>
              </a:rPr>
            </a:b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Minggu IV 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Sikatriks</a:t>
            </a:r>
          </a:p>
          <a:p>
            <a:pPr marL="342900" indent="-342900" defTabSz="758825" eaLnBrk="1" hangingPunct="1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300">
                <a:sym typeface="Symbol" pitchFamily="18" charset="2"/>
              </a:rPr>
              <a:t>Hepatomegali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infiltrasi sel-sel limfosit dan sel mononuklear dan nekrosis fokal</a:t>
            </a:r>
          </a:p>
          <a:p>
            <a:pPr marL="342900" indent="-342900" defTabSz="758825" eaLnBrk="1" hangingPunct="1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300">
                <a:sym typeface="Symbol" pitchFamily="18" charset="2"/>
              </a:rPr>
              <a:t>Jaringan RES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limpa dan kelenjar mesenterika</a:t>
            </a:r>
          </a:p>
          <a:p>
            <a:pPr marL="342900" indent="-342900" defTabSz="758825" eaLnBrk="1" hangingPunct="1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300">
                <a:sym typeface="Symbol" pitchFamily="18" charset="2"/>
              </a:rPr>
              <a:t>Kandung empedu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tempat yang disenangi salmonella typhosa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 karier ( intestinal carrier )</a:t>
            </a:r>
          </a:p>
          <a:p>
            <a:pPr marL="342900" indent="-342900" defTabSz="758825" eaLnBrk="1" hangingPunct="1">
              <a:lnSpc>
                <a:spcPct val="95000"/>
              </a:lnSpc>
              <a:spcBef>
                <a:spcPct val="4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300">
                <a:sym typeface="Symbol" pitchFamily="18" charset="2"/>
              </a:rPr>
              <a:t>Ginjal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dapat mengandung basil dalam waktu lama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urinary carrier </a:t>
            </a:r>
            <a:r>
              <a:rPr lang="en-US" sz="23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300">
                <a:sym typeface="Symbol" pitchFamily="18" charset="2"/>
              </a:rPr>
              <a:t> relaps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0" y="17833"/>
            <a:ext cx="9144000" cy="6858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533400" y="762000"/>
            <a:ext cx="7772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500" b="1">
                <a:solidFill>
                  <a:srgbClr val="FFFF00"/>
                </a:solidFill>
              </a:rPr>
              <a:t>Gejala klinis</a:t>
            </a:r>
            <a:endParaRPr lang="en-GB" sz="3500" b="1" baseline="30000">
              <a:solidFill>
                <a:srgbClr val="FFFF00"/>
              </a:solidFill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209800" y="2057400"/>
            <a:ext cx="5029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defTabSz="758825" eaLnBrk="1" hangingPunct="1">
              <a:spcBef>
                <a:spcPct val="4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3000" b="1" dirty="0" err="1">
                <a:solidFill>
                  <a:srgbClr val="92D050"/>
                </a:solidFill>
              </a:rPr>
              <a:t>Sindroma</a:t>
            </a:r>
            <a:r>
              <a:rPr lang="en-US" sz="3000" b="1" dirty="0">
                <a:solidFill>
                  <a:srgbClr val="92D050"/>
                </a:solidFill>
              </a:rPr>
              <a:t> </a:t>
            </a:r>
            <a:r>
              <a:rPr lang="en-US" sz="3000" b="1" dirty="0" err="1">
                <a:solidFill>
                  <a:srgbClr val="92D050"/>
                </a:solidFill>
              </a:rPr>
              <a:t>Tifoid</a:t>
            </a:r>
            <a:endParaRPr lang="en-US" sz="3000" b="1" dirty="0">
              <a:solidFill>
                <a:srgbClr val="92D050"/>
              </a:solidFill>
              <a:sym typeface="Symbol" pitchFamily="18" charset="2"/>
            </a:endParaRPr>
          </a:p>
          <a:p>
            <a:pPr marL="742950" lvl="1" indent="-285750" defTabSz="758825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700" b="1" dirty="0" err="1">
                <a:sym typeface="Symbol" pitchFamily="18" charset="2"/>
              </a:rPr>
              <a:t>Demam</a:t>
            </a:r>
            <a:endParaRPr lang="en-US" sz="2700" b="1" dirty="0">
              <a:sym typeface="Symbol" pitchFamily="18" charset="2"/>
            </a:endParaRPr>
          </a:p>
          <a:p>
            <a:pPr marL="742950" lvl="1" indent="-285750" defTabSz="758825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700" b="1" dirty="0" err="1">
                <a:sym typeface="Symbol" pitchFamily="18" charset="2"/>
              </a:rPr>
              <a:t>Gangguan</a:t>
            </a:r>
            <a:r>
              <a:rPr lang="en-US" sz="2700" b="1" dirty="0">
                <a:sym typeface="Symbol" pitchFamily="18" charset="2"/>
              </a:rPr>
              <a:t> </a:t>
            </a:r>
            <a:r>
              <a:rPr lang="en-US" sz="2700" b="1" dirty="0" err="1">
                <a:sym typeface="Symbol" pitchFamily="18" charset="2"/>
              </a:rPr>
              <a:t>saluran</a:t>
            </a:r>
            <a:r>
              <a:rPr lang="en-US" sz="2700" b="1" dirty="0">
                <a:sym typeface="Symbol" pitchFamily="18" charset="2"/>
              </a:rPr>
              <a:t> </a:t>
            </a:r>
            <a:r>
              <a:rPr lang="en-US" sz="2700" b="1" dirty="0" err="1">
                <a:sym typeface="Symbol" pitchFamily="18" charset="2"/>
              </a:rPr>
              <a:t>cerna</a:t>
            </a:r>
            <a:endParaRPr lang="en-US" sz="2700" b="1" dirty="0">
              <a:sym typeface="Symbol" pitchFamily="18" charset="2"/>
            </a:endParaRPr>
          </a:p>
          <a:p>
            <a:pPr marL="742950" lvl="1" indent="-285750" defTabSz="758825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700" b="1" dirty="0" err="1">
                <a:sym typeface="Symbol" pitchFamily="18" charset="2"/>
              </a:rPr>
              <a:t>Gangguan</a:t>
            </a:r>
            <a:r>
              <a:rPr lang="en-US" sz="2700" b="1" dirty="0">
                <a:sym typeface="Symbol" pitchFamily="18" charset="2"/>
              </a:rPr>
              <a:t> </a:t>
            </a:r>
            <a:r>
              <a:rPr lang="en-US" sz="2700" b="1" dirty="0" err="1">
                <a:sym typeface="Symbol" pitchFamily="18" charset="2"/>
              </a:rPr>
              <a:t>kesadaran</a:t>
            </a:r>
            <a:endParaRPr lang="en-US" sz="2700" b="1" dirty="0">
              <a:sym typeface="Symbol" pitchFamily="18" charset="2"/>
            </a:endParaRPr>
          </a:p>
          <a:p>
            <a:pPr marL="742950" lvl="1" indent="-285750" defTabSz="758825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700" b="1" dirty="0" err="1">
                <a:sym typeface="Symbol" pitchFamily="18" charset="2"/>
              </a:rPr>
              <a:t>Hepatosplenomegali</a:t>
            </a:r>
            <a:endParaRPr lang="en-US" sz="2700" b="1" dirty="0">
              <a:sym typeface="Symbol" pitchFamily="18" charset="2"/>
            </a:endParaRPr>
          </a:p>
          <a:p>
            <a:pPr marL="742950" lvl="1" indent="-285750" defTabSz="758825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700" b="1" dirty="0" err="1">
                <a:sym typeface="Symbol" pitchFamily="18" charset="2"/>
              </a:rPr>
              <a:t>Bradikardia</a:t>
            </a:r>
            <a:r>
              <a:rPr lang="en-US" sz="2700" b="1" dirty="0">
                <a:sym typeface="Symbol" pitchFamily="18" charset="2"/>
              </a:rPr>
              <a:t> </a:t>
            </a:r>
            <a:r>
              <a:rPr lang="en-US" sz="2700" b="1" dirty="0" err="1">
                <a:sym typeface="Symbol" pitchFamily="18" charset="2"/>
              </a:rPr>
              <a:t>relatif</a:t>
            </a:r>
            <a:endParaRPr lang="en-US" sz="2700" b="1" dirty="0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5800" y="228600"/>
            <a:ext cx="7772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500" b="1">
                <a:solidFill>
                  <a:srgbClr val="FFFF00"/>
                </a:solidFill>
              </a:rPr>
              <a:t>Komplikasi</a:t>
            </a:r>
            <a:endParaRPr lang="en-GB" sz="3500" b="1">
              <a:solidFill>
                <a:srgbClr val="FFFF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09600" y="1123950"/>
            <a:ext cx="81534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2700" b="1" dirty="0" err="1">
                <a:solidFill>
                  <a:srgbClr val="92D050"/>
                </a:solidFill>
              </a:rPr>
              <a:t>Mulai</a:t>
            </a:r>
            <a:r>
              <a:rPr lang="en-US" sz="2700" b="1" dirty="0">
                <a:solidFill>
                  <a:srgbClr val="92D050"/>
                </a:solidFill>
              </a:rPr>
              <a:t> </a:t>
            </a:r>
            <a:r>
              <a:rPr lang="en-US" sz="2700" b="1" dirty="0" err="1">
                <a:solidFill>
                  <a:srgbClr val="92D050"/>
                </a:solidFill>
              </a:rPr>
              <a:t>minggu</a:t>
            </a:r>
            <a:r>
              <a:rPr lang="en-US" sz="2700" b="1" dirty="0">
                <a:solidFill>
                  <a:srgbClr val="92D050"/>
                </a:solidFill>
              </a:rPr>
              <a:t> </a:t>
            </a:r>
            <a:r>
              <a:rPr lang="en-US" sz="2700" b="1" dirty="0" err="1">
                <a:solidFill>
                  <a:srgbClr val="92D050"/>
                </a:solidFill>
              </a:rPr>
              <a:t>ke</a:t>
            </a:r>
            <a:r>
              <a:rPr lang="en-US" sz="2700" b="1" dirty="0">
                <a:solidFill>
                  <a:srgbClr val="92D050"/>
                </a:solidFill>
              </a:rPr>
              <a:t> 2 </a:t>
            </a:r>
            <a:r>
              <a:rPr lang="en-US" sz="2300" b="1" dirty="0">
                <a:solidFill>
                  <a:srgbClr val="92D050"/>
                </a:solidFill>
                <a:sym typeface="Symbol" pitchFamily="18" charset="2"/>
              </a:rPr>
              <a:t> </a:t>
            </a:r>
            <a:r>
              <a:rPr lang="en-US" sz="2300" b="1" dirty="0" err="1">
                <a:solidFill>
                  <a:srgbClr val="92D050"/>
                </a:solidFill>
                <a:sym typeface="Symbol" pitchFamily="18" charset="2"/>
              </a:rPr>
              <a:t>sering</a:t>
            </a:r>
            <a:r>
              <a:rPr lang="en-US" sz="2300" b="1" dirty="0">
                <a:solidFill>
                  <a:srgbClr val="92D050"/>
                </a:solidFill>
                <a:sym typeface="Symbol" pitchFamily="18" charset="2"/>
              </a:rPr>
              <a:t> </a:t>
            </a:r>
            <a:r>
              <a:rPr lang="en-US" sz="2300" b="1" dirty="0" err="1">
                <a:solidFill>
                  <a:srgbClr val="92D050"/>
                </a:solidFill>
                <a:sym typeface="Symbol" pitchFamily="18" charset="2"/>
              </a:rPr>
              <a:t>timbul</a:t>
            </a:r>
            <a:r>
              <a:rPr lang="en-US" sz="2300" b="1" dirty="0">
                <a:solidFill>
                  <a:srgbClr val="92D050"/>
                </a:solidFill>
                <a:sym typeface="Symbol" pitchFamily="18" charset="2"/>
              </a:rPr>
              <a:t> </a:t>
            </a:r>
            <a:r>
              <a:rPr lang="en-US" sz="2300" b="1" dirty="0" err="1">
                <a:solidFill>
                  <a:srgbClr val="92D050"/>
                </a:solidFill>
                <a:sym typeface="Symbol" pitchFamily="18" charset="2"/>
              </a:rPr>
              <a:t>komplikasi</a:t>
            </a:r>
            <a:r>
              <a:rPr lang="en-US" sz="2300" b="1" dirty="0">
                <a:solidFill>
                  <a:srgbClr val="92D050"/>
                </a:solidFill>
                <a:sym typeface="Symbol" pitchFamily="18" charset="2"/>
              </a:rPr>
              <a:t> </a:t>
            </a:r>
            <a:r>
              <a:rPr lang="en-US" sz="2300" b="1" dirty="0" err="1">
                <a:solidFill>
                  <a:srgbClr val="92D050"/>
                </a:solidFill>
                <a:sym typeface="Symbol" pitchFamily="18" charset="2"/>
              </a:rPr>
              <a:t>dari</a:t>
            </a:r>
            <a:r>
              <a:rPr lang="en-US" sz="2300" b="1" dirty="0">
                <a:solidFill>
                  <a:srgbClr val="92D050"/>
                </a:solidFill>
                <a:sym typeface="Symbol" pitchFamily="18" charset="2"/>
              </a:rPr>
              <a:t> </a:t>
            </a:r>
            <a:r>
              <a:rPr lang="en-US" sz="2300" b="1" dirty="0" err="1">
                <a:solidFill>
                  <a:srgbClr val="92D050"/>
                </a:solidFill>
                <a:sym typeface="Symbol" pitchFamily="18" charset="2"/>
              </a:rPr>
              <a:t>ringan</a:t>
            </a:r>
            <a:r>
              <a:rPr lang="en-US" sz="2300" b="1" dirty="0">
                <a:solidFill>
                  <a:srgbClr val="92D050"/>
                </a:solidFill>
                <a:sym typeface="Symbol" pitchFamily="18" charset="2"/>
              </a:rPr>
              <a:t> - </a:t>
            </a:r>
            <a:r>
              <a:rPr lang="en-US" sz="2300" b="1" dirty="0" err="1">
                <a:solidFill>
                  <a:srgbClr val="92D050"/>
                </a:solidFill>
                <a:sym typeface="Symbol" pitchFamily="18" charset="2"/>
              </a:rPr>
              <a:t>berat</a:t>
            </a:r>
            <a:r>
              <a:rPr lang="en-US" sz="2700" b="1" dirty="0">
                <a:solidFill>
                  <a:srgbClr val="92D050"/>
                </a:solidFill>
              </a:rPr>
              <a:t> </a:t>
            </a:r>
          </a:p>
          <a:p>
            <a:pPr marL="1143000" lvl="2" indent="-228600"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Tifoid</a:t>
            </a:r>
            <a:r>
              <a:rPr lang="en-US" sz="2500" dirty="0"/>
              <a:t> </a:t>
            </a:r>
            <a:r>
              <a:rPr lang="en-US" sz="2500" dirty="0" err="1"/>
              <a:t>toksik</a:t>
            </a:r>
            <a:r>
              <a:rPr lang="en-US" sz="2500" dirty="0"/>
              <a:t> (</a:t>
            </a:r>
            <a:r>
              <a:rPr lang="en-US" sz="2500" dirty="0" err="1"/>
              <a:t>tifoid</a:t>
            </a:r>
            <a:r>
              <a:rPr lang="en-US" sz="2500" dirty="0"/>
              <a:t> </a:t>
            </a:r>
            <a:r>
              <a:rPr lang="en-US" sz="2500" dirty="0" err="1"/>
              <a:t>ensefalopati</a:t>
            </a:r>
            <a:r>
              <a:rPr lang="en-US" sz="2500" dirty="0"/>
              <a:t>)</a:t>
            </a:r>
          </a:p>
          <a:p>
            <a:pPr marL="1143000" lvl="2" indent="-228600"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Syok</a:t>
            </a:r>
            <a:r>
              <a:rPr lang="en-US" sz="2500" dirty="0"/>
              <a:t> </a:t>
            </a:r>
            <a:r>
              <a:rPr lang="en-US" sz="2500" dirty="0" err="1"/>
              <a:t>septik</a:t>
            </a:r>
            <a:endParaRPr lang="en-US" sz="2500" dirty="0"/>
          </a:p>
          <a:p>
            <a:pPr marL="1143000" lvl="2" indent="-228600"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Perdarahan</a:t>
            </a:r>
            <a:r>
              <a:rPr lang="en-US" sz="2500" dirty="0"/>
              <a:t> </a:t>
            </a:r>
            <a:r>
              <a:rPr lang="en-US" sz="2500" dirty="0" err="1"/>
              <a:t>dan</a:t>
            </a:r>
            <a:r>
              <a:rPr lang="en-US" sz="2500" dirty="0"/>
              <a:t> </a:t>
            </a:r>
            <a:r>
              <a:rPr lang="en-US" sz="2500" dirty="0" err="1"/>
              <a:t>perforasi</a:t>
            </a:r>
            <a:r>
              <a:rPr lang="en-US" sz="2500" dirty="0"/>
              <a:t> </a:t>
            </a:r>
            <a:r>
              <a:rPr lang="en-US" sz="2500" dirty="0" err="1"/>
              <a:t>usus</a:t>
            </a:r>
            <a:endParaRPr lang="en-US" sz="2500" dirty="0"/>
          </a:p>
          <a:p>
            <a:pPr marL="1143000" lvl="2" indent="-228600"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/>
              <a:t>Peritonitis</a:t>
            </a:r>
          </a:p>
          <a:p>
            <a:pPr marL="1143000" lvl="2" indent="-228600"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/>
              <a:t>Hepatitis </a:t>
            </a:r>
            <a:r>
              <a:rPr lang="en-US" sz="2500" dirty="0" err="1"/>
              <a:t>tifosa</a:t>
            </a:r>
            <a:endParaRPr lang="en-US" sz="2500" dirty="0"/>
          </a:p>
          <a:p>
            <a:pPr marL="1143000" lvl="2" indent="-228600"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Pankreatitis</a:t>
            </a:r>
            <a:r>
              <a:rPr lang="en-US" sz="2500" dirty="0"/>
              <a:t> </a:t>
            </a:r>
            <a:r>
              <a:rPr lang="en-US" sz="2500" dirty="0" err="1"/>
              <a:t>tifosa</a:t>
            </a:r>
            <a:endParaRPr lang="en-US" sz="2500" dirty="0"/>
          </a:p>
          <a:p>
            <a:pPr marL="1143000" lvl="2" indent="-228600"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/>
              <a:t>Pneumonia</a:t>
            </a:r>
          </a:p>
          <a:p>
            <a:pPr marL="1143000" lvl="2" indent="-228600"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Komplikasi</a:t>
            </a:r>
            <a:r>
              <a:rPr lang="en-US" sz="2500" dirty="0"/>
              <a:t> lain 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osteomielitis</a:t>
            </a:r>
            <a:r>
              <a:rPr lang="en-US" sz="2500" dirty="0">
                <a:sym typeface="Symbol" pitchFamily="18" charset="2"/>
              </a:rPr>
              <a:t>, </a:t>
            </a:r>
            <a:r>
              <a:rPr lang="en-US" sz="2500" dirty="0" err="1">
                <a:sym typeface="Symbol" pitchFamily="18" charset="2"/>
              </a:rPr>
              <a:t>artritis</a:t>
            </a:r>
            <a:r>
              <a:rPr lang="en-US" sz="2500" dirty="0">
                <a:sym typeface="Symbol" pitchFamily="18" charset="2"/>
              </a:rPr>
              <a:t/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		 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miokarditis</a:t>
            </a:r>
            <a:r>
              <a:rPr lang="en-US" sz="2500" dirty="0">
                <a:sym typeface="Symbol" pitchFamily="18" charset="2"/>
              </a:rPr>
              <a:t>, 					     </a:t>
            </a:r>
            <a:r>
              <a:rPr lang="en-US" sz="2500" dirty="0" err="1">
                <a:sym typeface="Symbol" pitchFamily="18" charset="2"/>
              </a:rPr>
              <a:t>perikarditis</a:t>
            </a:r>
            <a:r>
              <a:rPr lang="en-US" sz="2500" dirty="0">
                <a:sym typeface="Symbol" pitchFamily="18" charset="2"/>
              </a:rPr>
              <a:t>, </a:t>
            </a:r>
            <a:r>
              <a:rPr lang="en-US" sz="2500" dirty="0" err="1">
                <a:sym typeface="Symbol" pitchFamily="18" charset="2"/>
              </a:rPr>
              <a:t>endokarditis</a:t>
            </a:r>
            <a:r>
              <a:rPr lang="en-US" sz="2500" dirty="0">
                <a:sym typeface="Symbol" pitchFamily="18" charset="2"/>
              </a:rPr>
              <a:t/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 		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pielo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nefritis</a:t>
            </a:r>
            <a:r>
              <a:rPr lang="en-US" sz="2500" dirty="0">
                <a:sym typeface="Symbol" pitchFamily="18" charset="2"/>
              </a:rPr>
              <a:t>, </a:t>
            </a:r>
            <a:r>
              <a:rPr lang="en-US" sz="2500" dirty="0" err="1">
                <a:sym typeface="Symbol" pitchFamily="18" charset="2"/>
              </a:rPr>
              <a:t>orkhitis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647700" y="762000"/>
            <a:ext cx="7772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500" b="1">
                <a:solidFill>
                  <a:srgbClr val="FFFF00"/>
                </a:solidFill>
              </a:rPr>
              <a:t>Gambaran Laboratorium</a:t>
            </a:r>
            <a:endParaRPr lang="en-GB" sz="3500" b="1">
              <a:solidFill>
                <a:srgbClr val="FFFF00"/>
              </a:solidFill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133600" y="2038350"/>
            <a:ext cx="48006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3000" dirty="0" err="1"/>
              <a:t>Gambaran</a:t>
            </a:r>
            <a:r>
              <a:rPr lang="en-US" sz="3000" dirty="0"/>
              <a:t> </a:t>
            </a:r>
            <a:r>
              <a:rPr lang="en-US" sz="3000" dirty="0" err="1"/>
              <a:t>darah</a:t>
            </a:r>
            <a:r>
              <a:rPr lang="en-US" sz="3000" dirty="0"/>
              <a:t> </a:t>
            </a:r>
            <a:r>
              <a:rPr lang="en-US" sz="3000" dirty="0" err="1"/>
              <a:t>tepi</a:t>
            </a:r>
            <a:endParaRPr lang="en-US" sz="3000" dirty="0"/>
          </a:p>
          <a:p>
            <a:pPr marL="342900" indent="-342900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3000" dirty="0" err="1"/>
              <a:t>Ensim</a:t>
            </a:r>
            <a:r>
              <a:rPr lang="en-US" sz="3000" dirty="0"/>
              <a:t> </a:t>
            </a:r>
            <a:r>
              <a:rPr lang="en-US" sz="3000" dirty="0" smtClean="0"/>
              <a:t>trans</a:t>
            </a:r>
            <a:r>
              <a:rPr lang="id-ID" sz="3000" smtClean="0"/>
              <a:t>a</a:t>
            </a:r>
            <a:r>
              <a:rPr lang="en-US" sz="3000" smtClean="0"/>
              <a:t>minase</a:t>
            </a:r>
            <a:endParaRPr lang="en-US" sz="3000" dirty="0"/>
          </a:p>
          <a:p>
            <a:pPr marL="342900" indent="-342900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3000" dirty="0"/>
              <a:t>Lipase </a:t>
            </a:r>
            <a:r>
              <a:rPr lang="en-US" sz="3000" dirty="0" err="1"/>
              <a:t>dan</a:t>
            </a:r>
            <a:r>
              <a:rPr lang="en-US" sz="3000" dirty="0"/>
              <a:t> </a:t>
            </a:r>
            <a:r>
              <a:rPr lang="en-US" sz="3000" dirty="0" err="1"/>
              <a:t>amilase</a:t>
            </a:r>
            <a:endParaRPr lang="en-US" sz="3000" dirty="0"/>
          </a:p>
          <a:p>
            <a:pPr marL="342900" indent="-342900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3000" dirty="0" err="1"/>
              <a:t>Serologi</a:t>
            </a:r>
            <a:r>
              <a:rPr lang="en-US" sz="3000" dirty="0"/>
              <a:t> </a:t>
            </a:r>
            <a:r>
              <a:rPr lang="en-US" sz="3000" dirty="0" err="1"/>
              <a:t>widal</a:t>
            </a:r>
            <a:endParaRPr lang="en-US" sz="3000" dirty="0"/>
          </a:p>
          <a:p>
            <a:pPr marL="342900" indent="-342900" eaLnBrk="1" hangingPunct="1">
              <a:spcBef>
                <a:spcPct val="4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3000" dirty="0" err="1"/>
              <a:t>Biakan</a:t>
            </a:r>
            <a:r>
              <a:rPr lang="en-US" sz="3000" dirty="0"/>
              <a:t> salmonella </a:t>
            </a:r>
            <a:r>
              <a:rPr lang="en-US" sz="3000" dirty="0" err="1"/>
              <a:t>typhi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3400" y="228600"/>
            <a:ext cx="7772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500" b="1">
                <a:solidFill>
                  <a:srgbClr val="FFFF00"/>
                </a:solidFill>
              </a:rPr>
              <a:t>Diagnosis Klinik </a:t>
            </a:r>
            <a:r>
              <a:rPr lang="en-US" sz="3500" b="1" baseline="30000">
                <a:solidFill>
                  <a:srgbClr val="FFFF00"/>
                </a:solidFill>
              </a:rPr>
              <a:t>(1)</a:t>
            </a:r>
            <a:endParaRPr lang="en-GB" sz="3500" b="1" baseline="30000">
              <a:solidFill>
                <a:srgbClr val="FFFF00"/>
              </a:solidFill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371600" y="1066800"/>
            <a:ext cx="7058052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2700" b="1" dirty="0" err="1">
                <a:solidFill>
                  <a:srgbClr val="92D050"/>
                </a:solidFill>
              </a:rPr>
              <a:t>Gejala</a:t>
            </a:r>
            <a:r>
              <a:rPr lang="en-US" sz="2700" b="1" dirty="0">
                <a:solidFill>
                  <a:srgbClr val="92D050"/>
                </a:solidFill>
              </a:rPr>
              <a:t> </a:t>
            </a:r>
            <a:r>
              <a:rPr lang="en-US" sz="2700" b="1" dirty="0" err="1">
                <a:solidFill>
                  <a:srgbClr val="92D050"/>
                </a:solidFill>
              </a:rPr>
              <a:t>klinis</a:t>
            </a:r>
            <a:r>
              <a:rPr lang="en-US" sz="2700" b="1" dirty="0">
                <a:solidFill>
                  <a:srgbClr val="92D050"/>
                </a:solidFill>
              </a:rPr>
              <a:t> </a:t>
            </a:r>
            <a:r>
              <a:rPr lang="en-US" sz="2700" b="1" dirty="0" err="1">
                <a:solidFill>
                  <a:srgbClr val="92D050"/>
                </a:solidFill>
              </a:rPr>
              <a:t>demam</a:t>
            </a:r>
            <a:r>
              <a:rPr lang="en-US" sz="2700" b="1" dirty="0">
                <a:solidFill>
                  <a:srgbClr val="92D050"/>
                </a:solidFill>
              </a:rPr>
              <a:t> </a:t>
            </a:r>
            <a:r>
              <a:rPr lang="en-US" sz="2700" b="1" dirty="0" err="1">
                <a:solidFill>
                  <a:srgbClr val="92D050"/>
                </a:solidFill>
              </a:rPr>
              <a:t>tifoid</a:t>
            </a:r>
            <a:r>
              <a:rPr lang="en-US" sz="2700" b="1" dirty="0">
                <a:solidFill>
                  <a:srgbClr val="92D050"/>
                </a:solidFill>
              </a:rPr>
              <a:t> </a:t>
            </a:r>
            <a:r>
              <a:rPr lang="en-US" sz="2700" b="1" dirty="0" err="1">
                <a:solidFill>
                  <a:srgbClr val="92D050"/>
                </a:solidFill>
              </a:rPr>
              <a:t>dewasa</a:t>
            </a:r>
            <a:r>
              <a:rPr lang="en-US" sz="2700" b="1" dirty="0">
                <a:solidFill>
                  <a:srgbClr val="92D050"/>
                </a:solidFill>
              </a:rPr>
              <a:t> </a:t>
            </a:r>
            <a:endParaRPr lang="en-US" sz="2500" dirty="0">
              <a:solidFill>
                <a:srgbClr val="92D050"/>
              </a:solidFill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447800" y="1600200"/>
            <a:ext cx="2998788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Demam		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Sakit kepala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Kelemahan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Nausea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Nyeri abdomen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Anoreksia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Muntah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Gangguan GI tract</a:t>
            </a:r>
            <a:endParaRPr lang="en-GB" sz="250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724400" y="1600200"/>
            <a:ext cx="2852738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Insomnia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Hepatomegali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Splenomegali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Kesadaran </a:t>
            </a:r>
            <a:r>
              <a:rPr lang="en-US" sz="2500">
                <a:solidFill>
                  <a:srgbClr val="00FFFF"/>
                </a:solidFill>
                <a:ea typeface="Arial Unicode MS" pitchFamily="34" charset="-128"/>
                <a:cs typeface="Arial Unicode MS" pitchFamily="34" charset="-128"/>
              </a:rPr>
              <a:t>↓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>
                <a:solidFill>
                  <a:srgbClr val="00FFFF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500">
                <a:ea typeface="Arial Unicode MS" pitchFamily="34" charset="-128"/>
                <a:cs typeface="Arial Unicode MS" pitchFamily="34" charset="-128"/>
              </a:rPr>
              <a:t>Bradikardia relatif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>
                <a:ea typeface="Arial Unicode MS" pitchFamily="34" charset="-128"/>
                <a:cs typeface="Arial Unicode MS" pitchFamily="34" charset="-128"/>
              </a:rPr>
              <a:t> Feses berdarah</a:t>
            </a:r>
            <a:endParaRPr lang="en-GB" sz="2500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371600" y="5059363"/>
            <a:ext cx="60960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2700" b="1" dirty="0">
                <a:solidFill>
                  <a:srgbClr val="92D050"/>
                </a:solidFill>
              </a:rPr>
              <a:t>Diagnosis </a:t>
            </a:r>
            <a:r>
              <a:rPr lang="en-US" sz="2700" b="1" dirty="0" err="1">
                <a:solidFill>
                  <a:srgbClr val="92D050"/>
                </a:solidFill>
              </a:rPr>
              <a:t>klinis</a:t>
            </a:r>
            <a:r>
              <a:rPr lang="en-US" sz="2700" b="1" dirty="0">
                <a:solidFill>
                  <a:srgbClr val="92D050"/>
                </a:solidFill>
              </a:rPr>
              <a:t> </a:t>
            </a:r>
            <a:r>
              <a:rPr lang="en-US" sz="2700" b="1" dirty="0" err="1">
                <a:solidFill>
                  <a:srgbClr val="92D050"/>
                </a:solidFill>
              </a:rPr>
              <a:t>ada</a:t>
            </a:r>
            <a:r>
              <a:rPr lang="en-US" sz="2700" b="1" dirty="0">
                <a:solidFill>
                  <a:srgbClr val="92D050"/>
                </a:solidFill>
              </a:rPr>
              <a:t> 2 :</a:t>
            </a:r>
            <a:endParaRPr lang="en-US" sz="2500" dirty="0">
              <a:solidFill>
                <a:srgbClr val="92D050"/>
              </a:solidFill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447800" y="5622925"/>
            <a:ext cx="56800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Suspek demam tifoid ( suspect case )</a:t>
            </a:r>
          </a:p>
          <a:p>
            <a:pPr eaLnBrk="1" hangingPunct="1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/>
              <a:t> Demam tifoid klinis ( probable case )</a:t>
            </a:r>
            <a:endParaRPr lang="en-GB" sz="25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09600" y="1371600"/>
            <a:ext cx="8153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15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3000" b="1" dirty="0">
                <a:solidFill>
                  <a:srgbClr val="92D050"/>
                </a:solidFill>
              </a:rPr>
              <a:t>Diagnosis </a:t>
            </a:r>
            <a:r>
              <a:rPr lang="en-US" sz="3000" b="1" dirty="0" err="1" smtClean="0">
                <a:solidFill>
                  <a:srgbClr val="92D050"/>
                </a:solidFill>
              </a:rPr>
              <a:t>Etiolo</a:t>
            </a:r>
            <a:r>
              <a:rPr lang="id-ID" sz="3000" b="1" dirty="0" smtClean="0">
                <a:solidFill>
                  <a:srgbClr val="92D050"/>
                </a:solidFill>
              </a:rPr>
              <a:t>g</a:t>
            </a:r>
            <a:r>
              <a:rPr lang="en-US" sz="3000" b="1" dirty="0" err="1" smtClean="0">
                <a:solidFill>
                  <a:srgbClr val="92D050"/>
                </a:solidFill>
              </a:rPr>
              <a:t>ik</a:t>
            </a:r>
            <a:r>
              <a:rPr lang="en-US" sz="3000" b="1" dirty="0">
                <a:solidFill>
                  <a:schemeClr val="folHlink"/>
                </a:solidFill>
                <a:sym typeface="Symbol" pitchFamily="18" charset="2"/>
              </a:rPr>
              <a:t/>
            </a:r>
            <a:br>
              <a:rPr lang="en-US" sz="3000" b="1" dirty="0">
                <a:solidFill>
                  <a:schemeClr val="folHlink"/>
                </a:solidFill>
                <a:sym typeface="Symbol" pitchFamily="18" charset="2"/>
              </a:rPr>
            </a:br>
            <a:r>
              <a:rPr lang="en-US" sz="2700" dirty="0">
                <a:solidFill>
                  <a:srgbClr val="00FFFF"/>
                </a:solidFill>
                <a:sym typeface="Symbol" pitchFamily="18" charset="2"/>
              </a:rPr>
              <a:t> </a:t>
            </a:r>
            <a:r>
              <a:rPr lang="en-US" sz="2700" dirty="0" err="1">
                <a:sym typeface="Symbol" pitchFamily="18" charset="2"/>
              </a:rPr>
              <a:t>Biakan</a:t>
            </a:r>
            <a:r>
              <a:rPr lang="en-US" sz="2700" dirty="0">
                <a:sym typeface="Symbol" pitchFamily="18" charset="2"/>
              </a:rPr>
              <a:t> salmonella </a:t>
            </a:r>
            <a:r>
              <a:rPr lang="en-US" sz="2700" dirty="0" err="1">
                <a:sym typeface="Symbol" pitchFamily="18" charset="2"/>
              </a:rPr>
              <a:t>typhi</a:t>
            </a:r>
            <a:r>
              <a:rPr lang="en-US" sz="2700" dirty="0">
                <a:sym typeface="Symbol" pitchFamily="18" charset="2"/>
              </a:rPr>
              <a:t/>
            </a:r>
            <a:br>
              <a:rPr lang="en-US" sz="2700" dirty="0">
                <a:sym typeface="Symbol" pitchFamily="18" charset="2"/>
              </a:rPr>
            </a:br>
            <a:r>
              <a:rPr lang="en-US" sz="2700" dirty="0">
                <a:solidFill>
                  <a:srgbClr val="00FFFF"/>
                </a:solidFill>
                <a:sym typeface="Symbol" pitchFamily="18" charset="2"/>
              </a:rPr>
              <a:t> </a:t>
            </a:r>
            <a:r>
              <a:rPr lang="en-US" sz="2700" dirty="0" err="1"/>
              <a:t>Pelacak</a:t>
            </a:r>
            <a:r>
              <a:rPr lang="en-US" sz="2700" dirty="0"/>
              <a:t> DNA salmonella </a:t>
            </a:r>
            <a:r>
              <a:rPr lang="en-US" sz="2700" dirty="0" err="1"/>
              <a:t>typhi</a:t>
            </a:r>
            <a:r>
              <a:rPr lang="en-US" sz="2700" dirty="0"/>
              <a:t> </a:t>
            </a:r>
            <a:r>
              <a:rPr lang="en-US" sz="2700" dirty="0" err="1"/>
              <a:t>dengan</a:t>
            </a:r>
            <a:r>
              <a:rPr lang="en-US" sz="2700" dirty="0"/>
              <a:t> PCR</a:t>
            </a:r>
          </a:p>
          <a:p>
            <a:pPr marL="342900" indent="-342900" eaLnBrk="1" hangingPunct="1">
              <a:spcBef>
                <a:spcPct val="15000"/>
              </a:spcBef>
              <a:buClr>
                <a:schemeClr val="folHlink"/>
              </a:buClr>
              <a:buSzPct val="75000"/>
              <a:buFont typeface="Symbol" pitchFamily="18" charset="2"/>
              <a:buNone/>
            </a:pPr>
            <a:endParaRPr lang="en-US" sz="2700" b="1" dirty="0">
              <a:solidFill>
                <a:srgbClr val="92D050"/>
              </a:solidFill>
            </a:endParaRPr>
          </a:p>
          <a:p>
            <a:pPr marL="342900" indent="-342900" eaLnBrk="1" hangingPunct="1">
              <a:spcBef>
                <a:spcPct val="15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3000" b="1" dirty="0">
                <a:solidFill>
                  <a:srgbClr val="92D050"/>
                </a:solidFill>
              </a:rPr>
              <a:t>Diagnosis </a:t>
            </a:r>
            <a:r>
              <a:rPr lang="en-US" sz="3000" b="1" dirty="0" err="1">
                <a:solidFill>
                  <a:srgbClr val="92D050"/>
                </a:solidFill>
              </a:rPr>
              <a:t>komplikasi</a:t>
            </a:r>
            <a:r>
              <a:rPr lang="en-US" sz="3000" b="1" dirty="0">
                <a:solidFill>
                  <a:schemeClr val="folHlink"/>
                </a:solidFill>
              </a:rPr>
              <a:t/>
            </a:r>
            <a:br>
              <a:rPr lang="en-US" sz="3000" b="1" dirty="0">
                <a:solidFill>
                  <a:schemeClr val="folHlink"/>
                </a:solidFill>
              </a:rPr>
            </a:br>
            <a:r>
              <a:rPr lang="en-US" sz="2700" dirty="0">
                <a:solidFill>
                  <a:srgbClr val="00FFFF"/>
                </a:solidFill>
                <a:sym typeface="Symbol" pitchFamily="18" charset="2"/>
              </a:rPr>
              <a:t> </a:t>
            </a:r>
            <a:r>
              <a:rPr lang="en-US" sz="2700" dirty="0" err="1">
                <a:sym typeface="Symbol" pitchFamily="18" charset="2"/>
              </a:rPr>
              <a:t>Tifoid</a:t>
            </a:r>
            <a:r>
              <a:rPr lang="en-US" sz="2700" dirty="0">
                <a:sym typeface="Symbol" pitchFamily="18" charset="2"/>
              </a:rPr>
              <a:t> </a:t>
            </a:r>
            <a:r>
              <a:rPr lang="en-US" sz="2700" dirty="0" err="1">
                <a:sym typeface="Symbol" pitchFamily="18" charset="2"/>
              </a:rPr>
              <a:t>toksik</a:t>
            </a:r>
            <a:r>
              <a:rPr lang="en-US" sz="2700" dirty="0">
                <a:sym typeface="Symbol" pitchFamily="18" charset="2"/>
              </a:rPr>
              <a:t/>
            </a:r>
            <a:br>
              <a:rPr lang="en-US" sz="2700" dirty="0">
                <a:sym typeface="Symbol" pitchFamily="18" charset="2"/>
              </a:rPr>
            </a:br>
            <a:r>
              <a:rPr lang="en-US" sz="2700" dirty="0">
                <a:solidFill>
                  <a:srgbClr val="00FFFF"/>
                </a:solidFill>
                <a:sym typeface="Symbol" pitchFamily="18" charset="2"/>
              </a:rPr>
              <a:t> </a:t>
            </a:r>
            <a:r>
              <a:rPr lang="en-US" sz="2700" dirty="0" err="1"/>
              <a:t>Syok</a:t>
            </a:r>
            <a:r>
              <a:rPr lang="en-US" sz="2700" dirty="0"/>
              <a:t> </a:t>
            </a:r>
            <a:r>
              <a:rPr lang="en-US" sz="2700" dirty="0" err="1"/>
              <a:t>septik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>
                <a:solidFill>
                  <a:srgbClr val="00FFFF"/>
                </a:solidFill>
                <a:sym typeface="Symbol" pitchFamily="18" charset="2"/>
              </a:rPr>
              <a:t> </a:t>
            </a:r>
            <a:r>
              <a:rPr lang="en-US" sz="2700" dirty="0" err="1"/>
              <a:t>Perdarahan</a:t>
            </a:r>
            <a:r>
              <a:rPr lang="en-US" sz="2700" dirty="0"/>
              <a:t> </a:t>
            </a:r>
            <a:r>
              <a:rPr lang="en-US" sz="2700" dirty="0" err="1"/>
              <a:t>dan</a:t>
            </a:r>
            <a:r>
              <a:rPr lang="en-US" sz="2700" dirty="0"/>
              <a:t> </a:t>
            </a:r>
            <a:r>
              <a:rPr lang="en-US" sz="2700" dirty="0" err="1"/>
              <a:t>perforasi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>
                <a:solidFill>
                  <a:srgbClr val="00FFFF"/>
                </a:solidFill>
                <a:sym typeface="Symbol" pitchFamily="18" charset="2"/>
              </a:rPr>
              <a:t> </a:t>
            </a:r>
            <a:r>
              <a:rPr lang="en-US" sz="2700" dirty="0"/>
              <a:t>Hepatitis </a:t>
            </a:r>
            <a:r>
              <a:rPr lang="en-US" sz="2700" dirty="0" err="1"/>
              <a:t>tifosa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>
                <a:solidFill>
                  <a:srgbClr val="00FFFF"/>
                </a:solidFill>
                <a:sym typeface="Symbol" pitchFamily="18" charset="2"/>
              </a:rPr>
              <a:t> </a:t>
            </a:r>
            <a:r>
              <a:rPr lang="en-US" sz="2700" dirty="0" err="1"/>
              <a:t>Pankreatitis</a:t>
            </a:r>
            <a:r>
              <a:rPr lang="en-US" sz="2700" dirty="0"/>
              <a:t> </a:t>
            </a:r>
            <a:r>
              <a:rPr lang="en-US" sz="2700" dirty="0" err="1"/>
              <a:t>tifosa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>
                <a:solidFill>
                  <a:srgbClr val="00FFFF"/>
                </a:solidFill>
                <a:sym typeface="Symbol" pitchFamily="18" charset="2"/>
              </a:rPr>
              <a:t> </a:t>
            </a:r>
            <a:r>
              <a:rPr lang="en-US" sz="2700" dirty="0"/>
              <a:t>Pneumonia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33400" y="228600"/>
            <a:ext cx="7772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500" b="1">
                <a:solidFill>
                  <a:srgbClr val="FFFF00"/>
                </a:solidFill>
              </a:rPr>
              <a:t>Diagnosis Klinik </a:t>
            </a:r>
            <a:r>
              <a:rPr lang="en-US" sz="3500" b="1" baseline="30000">
                <a:solidFill>
                  <a:srgbClr val="FFFF00"/>
                </a:solidFill>
              </a:rPr>
              <a:t>(2)</a:t>
            </a:r>
            <a:endParaRPr lang="en-GB" sz="3500" b="1" baseline="3000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88" y="-142892"/>
            <a:ext cx="5300642" cy="1071562"/>
          </a:xfrm>
        </p:spPr>
        <p:txBody>
          <a:bodyPr>
            <a:normAutofit/>
          </a:bodyPr>
          <a:lstStyle/>
          <a:p>
            <a:r>
              <a:rPr lang="en-US" b="1" dirty="0" smtClean="0"/>
              <a:t>DIAGNOSA KLINIS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714356"/>
          <a:ext cx="9144000" cy="6143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/>
              <a:t>DIAGNOSA BANDING</a:t>
            </a:r>
            <a:endParaRPr lang="en-US" sz="4800" b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2214554"/>
          <a:ext cx="840108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8628" y="1214422"/>
            <a:ext cx="850109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>
              <a:buClrTx/>
            </a:pPr>
            <a:r>
              <a:rPr lang="en-US" sz="2400" b="1" dirty="0" err="1" smtClean="0"/>
              <a:t>Pada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tahap</a:t>
            </a:r>
            <a:r>
              <a:rPr lang="en-US" sz="2400" b="1" dirty="0" smtClean="0"/>
              <a:t> diagnosis </a:t>
            </a:r>
            <a:r>
              <a:rPr lang="en-US" sz="2400" b="1" dirty="0" err="1" smtClean="0"/>
              <a:t>klinis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diagnosa</a:t>
            </a:r>
            <a:r>
              <a:rPr lang="en-US" sz="2400" b="1" dirty="0" smtClean="0"/>
              <a:t> banding </a:t>
            </a:r>
            <a:r>
              <a:rPr lang="en-US" sz="2400" b="1" dirty="0" err="1" smtClean="0"/>
              <a:t>adalah</a:t>
            </a: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1" y="-1"/>
            <a:ext cx="9144032" cy="685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DIAGNOSA ETIOLOGIK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882775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>
              <a:lnSpc>
                <a:spcPct val="85000"/>
              </a:lnSpc>
            </a:pPr>
            <a:r>
              <a:rPr lang="en-US" sz="3400" b="1">
                <a:solidFill>
                  <a:srgbClr val="FFFF00"/>
                </a:solidFill>
              </a:rPr>
              <a:t>Tatalaksana pengobatan dan</a:t>
            </a:r>
          </a:p>
          <a:p>
            <a:pPr algn="ctr" eaLnBrk="1" hangingPunct="1">
              <a:lnSpc>
                <a:spcPct val="85000"/>
              </a:lnSpc>
            </a:pPr>
            <a:r>
              <a:rPr lang="en-US" sz="3400" b="1">
                <a:solidFill>
                  <a:srgbClr val="FFFF00"/>
                </a:solidFill>
              </a:rPr>
              <a:t>Perawatan </a:t>
            </a:r>
            <a:r>
              <a:rPr lang="en-US" sz="3500" b="1" baseline="30000">
                <a:solidFill>
                  <a:srgbClr val="FFFF00"/>
                </a:solidFill>
              </a:rPr>
              <a:t>(1)</a:t>
            </a:r>
            <a:r>
              <a:rPr lang="en-US" sz="3400" b="1">
                <a:solidFill>
                  <a:srgbClr val="FFFF00"/>
                </a:solidFill>
              </a:rPr>
              <a:t> </a:t>
            </a:r>
            <a:endParaRPr lang="en-GB" sz="3400" b="1">
              <a:solidFill>
                <a:srgbClr val="FFFF00"/>
              </a:solidFill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1349375"/>
            <a:ext cx="81534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2500" b="1" dirty="0" err="1">
                <a:solidFill>
                  <a:srgbClr val="92D050"/>
                </a:solidFill>
              </a:rPr>
              <a:t>Perawatan</a:t>
            </a:r>
            <a:r>
              <a:rPr lang="en-US" sz="2500" b="1" dirty="0">
                <a:solidFill>
                  <a:srgbClr val="92D050"/>
                </a:solidFill>
              </a:rPr>
              <a:t> </a:t>
            </a:r>
            <a:r>
              <a:rPr lang="en-US" sz="2500" b="1" dirty="0" err="1">
                <a:solidFill>
                  <a:srgbClr val="92D050"/>
                </a:solidFill>
              </a:rPr>
              <a:t>umum</a:t>
            </a:r>
            <a:r>
              <a:rPr lang="en-US" sz="2500" b="1" dirty="0">
                <a:solidFill>
                  <a:srgbClr val="92D050"/>
                </a:solidFill>
              </a:rPr>
              <a:t> </a:t>
            </a:r>
          </a:p>
          <a:p>
            <a:pPr marL="1143000" lvl="2" indent="-2286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Tirah</a:t>
            </a:r>
            <a:r>
              <a:rPr lang="en-US" sz="2500" dirty="0"/>
              <a:t> </a:t>
            </a:r>
            <a:r>
              <a:rPr lang="en-US" sz="2500" dirty="0" smtClean="0"/>
              <a:t>baring</a:t>
            </a:r>
            <a:r>
              <a:rPr lang="id-ID" sz="2500" dirty="0" smtClean="0"/>
              <a:t> </a:t>
            </a:r>
            <a:r>
              <a:rPr lang="en-US" sz="2500" dirty="0" smtClean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id-ID" sz="2500" dirty="0" smtClean="0">
                <a:sym typeface="Wingdings" pitchFamily="2" charset="2"/>
              </a:rPr>
              <a:t> mencegah komplikasi dan    </a:t>
            </a:r>
          </a:p>
          <a:p>
            <a:pPr marL="1143000" lvl="2" indent="-228600">
              <a:spcBef>
                <a:spcPct val="20000"/>
              </a:spcBef>
              <a:buClr>
                <a:schemeClr val="tx1"/>
              </a:buClr>
              <a:buSzPct val="75000"/>
            </a:pPr>
            <a:r>
              <a:rPr lang="id-ID" sz="2500" dirty="0" smtClean="0">
                <a:sym typeface="Wingdings" pitchFamily="2" charset="2"/>
              </a:rPr>
              <a:t>                        mempercepat penyembuhan</a:t>
            </a:r>
            <a:endParaRPr lang="en-US" sz="2500" dirty="0"/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Nutrisi</a:t>
            </a:r>
            <a:r>
              <a:rPr lang="en-US" sz="2500" dirty="0"/>
              <a:t>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 </a:t>
            </a:r>
            <a:r>
              <a:rPr lang="id-ID" sz="2500" dirty="0" smtClean="0">
                <a:sym typeface="Symbol" pitchFamily="18" charset="2"/>
              </a:rPr>
              <a:t>makro dan mikronutrien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500" dirty="0">
                <a:sym typeface="Symbol" pitchFamily="18" charset="2"/>
              </a:rPr>
              <a:t>		 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 </a:t>
            </a:r>
            <a:r>
              <a:rPr lang="en-US" sz="2500" dirty="0" smtClean="0">
                <a:sym typeface="Symbol" pitchFamily="18" charset="2"/>
              </a:rPr>
              <a:t>diet</a:t>
            </a:r>
            <a:r>
              <a:rPr lang="id-ID" sz="2500" dirty="0" smtClean="0">
                <a:sym typeface="Symbol" pitchFamily="18" charset="2"/>
              </a:rPr>
              <a:t> padat dini rendah serat</a:t>
            </a:r>
            <a:r>
              <a:rPr lang="en-US" sz="2500" dirty="0">
                <a:sym typeface="Symbol" pitchFamily="18" charset="2"/>
              </a:rPr>
              <a:t/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	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 </a:t>
            </a:r>
            <a:r>
              <a:rPr lang="id-ID" sz="2500" dirty="0" smtClean="0">
                <a:sym typeface="Symbol" pitchFamily="18" charset="2"/>
              </a:rPr>
              <a:t>terapi penunjang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Kontrol</a:t>
            </a:r>
            <a:r>
              <a:rPr lang="en-US" sz="2500" dirty="0"/>
              <a:t> </a:t>
            </a:r>
            <a:r>
              <a:rPr lang="en-US" sz="2500" dirty="0" err="1"/>
              <a:t>dan</a:t>
            </a:r>
            <a:r>
              <a:rPr lang="en-US" sz="2500" dirty="0"/>
              <a:t> monitor </a:t>
            </a:r>
            <a:r>
              <a:rPr lang="en-US" sz="2500" dirty="0" err="1"/>
              <a:t>dalam</a:t>
            </a:r>
            <a:r>
              <a:rPr lang="en-US" sz="2500" dirty="0"/>
              <a:t> </a:t>
            </a:r>
            <a:r>
              <a:rPr lang="en-US" sz="2500" dirty="0" err="1"/>
              <a:t>perawatan</a:t>
            </a:r>
            <a:r>
              <a:rPr lang="en-US" sz="2500" dirty="0"/>
              <a:t/>
            </a:r>
            <a:br>
              <a:rPr lang="en-US" sz="2500" dirty="0"/>
            </a:br>
            <a:r>
              <a:rPr lang="en-US" sz="2500" dirty="0"/>
              <a:t> 	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 </a:t>
            </a:r>
            <a:r>
              <a:rPr lang="en-US" sz="2500" dirty="0" err="1">
                <a:sym typeface="Symbol" pitchFamily="18" charset="2"/>
              </a:rPr>
              <a:t>suhu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tubuh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500" dirty="0">
                <a:sym typeface="Symbol" pitchFamily="18" charset="2"/>
              </a:rPr>
              <a:t>		 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 </a:t>
            </a:r>
            <a:r>
              <a:rPr lang="en-US" sz="2500" dirty="0" err="1">
                <a:sym typeface="Symbol" pitchFamily="18" charset="2"/>
              </a:rPr>
              <a:t>keseimbangan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cairan</a:t>
            </a:r>
            <a:r>
              <a:rPr lang="en-US" sz="2500" dirty="0">
                <a:sym typeface="Symbol" pitchFamily="18" charset="2"/>
              </a:rPr>
              <a:t>			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 </a:t>
            </a:r>
            <a:r>
              <a:rPr lang="en-US" sz="2500" dirty="0" err="1">
                <a:sym typeface="Symbol" pitchFamily="18" charset="2"/>
              </a:rPr>
              <a:t>deteksi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dini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komplikasi</a:t>
            </a:r>
            <a:r>
              <a:rPr lang="en-US" sz="2500" dirty="0">
                <a:sym typeface="Symbol" pitchFamily="18" charset="2"/>
              </a:rPr>
              <a:t/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 	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 </a:t>
            </a:r>
            <a:r>
              <a:rPr lang="en-US" sz="2500" dirty="0" err="1">
                <a:sym typeface="Symbol" pitchFamily="18" charset="2"/>
              </a:rPr>
              <a:t>efek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samping</a:t>
            </a:r>
            <a:r>
              <a:rPr lang="en-US" sz="2500" dirty="0">
                <a:sym typeface="Symbol" pitchFamily="18" charset="2"/>
              </a:rPr>
              <a:t> / </a:t>
            </a:r>
            <a:r>
              <a:rPr lang="en-US" sz="2500" dirty="0" err="1">
                <a:sym typeface="Symbol" pitchFamily="18" charset="2"/>
              </a:rPr>
              <a:t>toksik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obat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500" dirty="0">
                <a:sym typeface="Symbol" pitchFamily="18" charset="2"/>
              </a:rPr>
              <a:t>		 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 </a:t>
            </a:r>
            <a:r>
              <a:rPr lang="en-US" sz="2500" dirty="0" err="1">
                <a:sym typeface="Symbol" pitchFamily="18" charset="2"/>
              </a:rPr>
              <a:t>resistansi</a:t>
            </a:r>
            <a:r>
              <a:rPr lang="en-US" sz="2500" dirty="0">
                <a:sym typeface="Symbol" pitchFamily="18" charset="2"/>
              </a:rPr>
              <a:t> anti </a:t>
            </a:r>
            <a:r>
              <a:rPr lang="en-US" sz="2500" dirty="0" err="1">
                <a:sym typeface="Symbol" pitchFamily="18" charset="2"/>
              </a:rPr>
              <a:t>mikroba</a:t>
            </a:r>
            <a:r>
              <a:rPr lang="en-US" sz="2500" dirty="0">
                <a:sym typeface="Symbol" pitchFamily="18" charset="2"/>
              </a:rPr>
              <a:t>			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 </a:t>
            </a:r>
            <a:r>
              <a:rPr lang="en-US" sz="2500" dirty="0" err="1">
                <a:sym typeface="Symbol" pitchFamily="18" charset="2"/>
              </a:rPr>
              <a:t>kemajuan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pengobatan</a:t>
            </a:r>
            <a:endParaRPr lang="en-US" sz="2500" dirty="0"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04800" y="457200"/>
            <a:ext cx="8534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400" b="1" dirty="0" err="1">
                <a:solidFill>
                  <a:srgbClr val="FFFF00"/>
                </a:solidFill>
              </a:rPr>
              <a:t>Tatalaksana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r>
              <a:rPr lang="en-US" sz="3400" b="1" dirty="0" err="1">
                <a:solidFill>
                  <a:srgbClr val="FFFF00"/>
                </a:solidFill>
              </a:rPr>
              <a:t>pengobatan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r>
              <a:rPr lang="en-US" sz="3400" b="1" dirty="0" err="1">
                <a:solidFill>
                  <a:srgbClr val="FFFF00"/>
                </a:solidFill>
              </a:rPr>
              <a:t>dan</a:t>
            </a:r>
            <a:endParaRPr lang="en-US" sz="3400" b="1" dirty="0">
              <a:solidFill>
                <a:srgbClr val="FFFF00"/>
              </a:solidFill>
            </a:endParaRPr>
          </a:p>
          <a:p>
            <a:pPr algn="ctr" eaLnBrk="1" hangingPunct="1"/>
            <a:r>
              <a:rPr lang="en-US" sz="3400" b="1" dirty="0" err="1">
                <a:solidFill>
                  <a:srgbClr val="FFFF00"/>
                </a:solidFill>
              </a:rPr>
              <a:t>Perawatan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r>
              <a:rPr lang="en-US" sz="3500" b="1" baseline="30000" dirty="0">
                <a:solidFill>
                  <a:srgbClr val="FFFF00"/>
                </a:solidFill>
              </a:rPr>
              <a:t>(2)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endParaRPr lang="en-GB" sz="3400" b="1" dirty="0">
              <a:solidFill>
                <a:srgbClr val="FFFF00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857224" y="1857364"/>
            <a:ext cx="792961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3000" b="1" dirty="0">
                <a:solidFill>
                  <a:srgbClr val="92D050"/>
                </a:solidFill>
              </a:rPr>
              <a:t>Anti </a:t>
            </a:r>
            <a:r>
              <a:rPr lang="en-US" sz="3000" b="1" dirty="0" err="1">
                <a:solidFill>
                  <a:srgbClr val="92D050"/>
                </a:solidFill>
              </a:rPr>
              <a:t>mikroba</a:t>
            </a:r>
            <a:r>
              <a:rPr lang="en-US" sz="3000" b="1" dirty="0">
                <a:solidFill>
                  <a:srgbClr val="92D050"/>
                </a:solidFill>
              </a:rPr>
              <a:t> 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3000" dirty="0" err="1" smtClean="0"/>
              <a:t>Kloramfenikol</a:t>
            </a:r>
            <a:r>
              <a:rPr lang="id-ID" sz="3000" dirty="0" smtClean="0"/>
              <a:t>, thiamfenikol</a:t>
            </a:r>
            <a:endParaRPr lang="en-US" sz="3000" dirty="0"/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3000" dirty="0" err="1"/>
              <a:t>Ampisilin</a:t>
            </a:r>
            <a:r>
              <a:rPr lang="en-US" sz="3000" dirty="0"/>
              <a:t> </a:t>
            </a:r>
            <a:r>
              <a:rPr lang="en-US" sz="3000" dirty="0" err="1"/>
              <a:t>dan</a:t>
            </a:r>
            <a:r>
              <a:rPr lang="en-US" sz="3000" dirty="0"/>
              <a:t> </a:t>
            </a:r>
            <a:r>
              <a:rPr lang="en-US" sz="3000" dirty="0" err="1" smtClean="0"/>
              <a:t>amoksisilin</a:t>
            </a:r>
            <a:endParaRPr lang="id-ID" sz="3000" dirty="0" smtClean="0"/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id-ID" sz="3000" dirty="0" smtClean="0"/>
              <a:t>TMP-SMX</a:t>
            </a:r>
            <a:endParaRPr lang="en-US" sz="3000" dirty="0"/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id-ID" sz="3000" dirty="0" smtClean="0"/>
              <a:t>Levofloksasin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id-ID" sz="3000" dirty="0" smtClean="0"/>
              <a:t>Siprofloksasin, ofloksasin, pefloksasin</a:t>
            </a:r>
            <a:endParaRPr lang="en-US" sz="3000" dirty="0"/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id-ID" sz="3000" dirty="0" smtClean="0"/>
              <a:t>Seftriakson, sefotaksim, sefiksim </a:t>
            </a:r>
            <a:endParaRPr lang="en-US" sz="3000" dirty="0"/>
          </a:p>
          <a:p>
            <a:pPr marL="1143000" lvl="2" indent="-2286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id-ID" sz="3000" dirty="0" smtClean="0"/>
              <a:t>Azithromisin</a:t>
            </a:r>
            <a:endParaRPr lang="en-US" sz="3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428596" y="214290"/>
            <a:ext cx="8572560" cy="642942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4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PADA KEADAAN KHUSUS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id-ID" sz="4300" b="1" i="0" u="none" strike="noStrike" kern="120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Ibu Hamil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Ampisilin dan Amoksisilin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 Sefotaksim dan seftriakson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id-ID" sz="30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Tifoid Toksik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Kombinasi ampisilin dan 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 kloramfenikol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 steroid: kalmetason/deksametason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id-ID" sz="30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Tifoid perforasi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Kombinasi ampisilin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 kloramfenikol dan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 metronidasol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id-ID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 konsul ke bedah digestif</a:t>
            </a: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id-ID" sz="3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400" b="1" dirty="0" err="1">
                <a:solidFill>
                  <a:srgbClr val="FFFF00"/>
                </a:solidFill>
              </a:rPr>
              <a:t>Tatalaksana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r>
              <a:rPr lang="en-US" sz="3400" b="1" dirty="0" err="1">
                <a:solidFill>
                  <a:srgbClr val="FFFF00"/>
                </a:solidFill>
              </a:rPr>
              <a:t>pengobatan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r>
              <a:rPr lang="en-US" sz="3400" b="1" dirty="0" err="1">
                <a:solidFill>
                  <a:srgbClr val="FFFF00"/>
                </a:solidFill>
              </a:rPr>
              <a:t>dan</a:t>
            </a:r>
            <a:endParaRPr lang="en-US" sz="3400" b="1" dirty="0">
              <a:solidFill>
                <a:srgbClr val="FFFF00"/>
              </a:solidFill>
            </a:endParaRPr>
          </a:p>
          <a:p>
            <a:pPr algn="ctr" eaLnBrk="1" hangingPunct="1"/>
            <a:r>
              <a:rPr lang="en-US" sz="3400" b="1" dirty="0" err="1">
                <a:solidFill>
                  <a:srgbClr val="FFFF00"/>
                </a:solidFill>
              </a:rPr>
              <a:t>Perawatan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r>
              <a:rPr lang="en-US" sz="3500" b="1" baseline="30000" dirty="0">
                <a:solidFill>
                  <a:srgbClr val="FFFF00"/>
                </a:solidFill>
              </a:rPr>
              <a:t>(3)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endParaRPr lang="en-GB" sz="3400" b="1" dirty="0">
              <a:solidFill>
                <a:srgbClr val="FFFF00"/>
              </a:solidFill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838200" y="1447800"/>
            <a:ext cx="7467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1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2500" b="1" dirty="0" err="1">
                <a:solidFill>
                  <a:srgbClr val="FFC000"/>
                </a:solidFill>
              </a:rPr>
              <a:t>Tifoid</a:t>
            </a:r>
            <a:r>
              <a:rPr lang="en-US" sz="2500" b="1" dirty="0">
                <a:solidFill>
                  <a:srgbClr val="FFC000"/>
                </a:solidFill>
              </a:rPr>
              <a:t> </a:t>
            </a:r>
            <a:r>
              <a:rPr lang="en-US" sz="2500" b="1" dirty="0" err="1">
                <a:solidFill>
                  <a:srgbClr val="FFC000"/>
                </a:solidFill>
              </a:rPr>
              <a:t>Toksik</a:t>
            </a:r>
            <a:endParaRPr lang="en-US" sz="2500" b="1" dirty="0">
              <a:solidFill>
                <a:srgbClr val="FFC000"/>
              </a:solidFill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Antimikroba</a:t>
            </a:r>
            <a:r>
              <a:rPr lang="en-US" sz="2500" dirty="0"/>
              <a:t> 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parenteral</a:t>
            </a:r>
            <a:r>
              <a:rPr lang="en-US" sz="2500" dirty="0"/>
              <a:t> </a:t>
            </a:r>
            <a:br>
              <a:rPr lang="en-US" sz="2500" dirty="0"/>
            </a:br>
            <a:r>
              <a:rPr lang="en-US" sz="2500" dirty="0"/>
              <a:t>		  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spektrum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luas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>
                <a:sym typeface="Symbol" pitchFamily="18" charset="2"/>
              </a:rPr>
              <a:t>Kortokosteroid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>
                <a:sym typeface="Symbol" pitchFamily="18" charset="2"/>
              </a:rPr>
              <a:t>Perawatan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intensif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endParaRPr lang="en-US" sz="1000" dirty="0">
              <a:sym typeface="Symbol" pitchFamily="18" charset="2"/>
            </a:endParaRPr>
          </a:p>
          <a:p>
            <a:pPr marL="342900" indent="-342900" eaLnBrk="1" hangingPunct="1">
              <a:spcBef>
                <a:spcPct val="1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2500" b="1" dirty="0" err="1">
                <a:solidFill>
                  <a:srgbClr val="FFC000"/>
                </a:solidFill>
                <a:sym typeface="Symbol" pitchFamily="18" charset="2"/>
              </a:rPr>
              <a:t>Syok</a:t>
            </a:r>
            <a:r>
              <a:rPr lang="en-US" sz="2500" b="1" dirty="0">
                <a:solidFill>
                  <a:srgbClr val="FFC000"/>
                </a:solidFill>
                <a:sym typeface="Symbol" pitchFamily="18" charset="2"/>
              </a:rPr>
              <a:t> </a:t>
            </a:r>
            <a:r>
              <a:rPr lang="en-US" sz="2500" b="1" dirty="0" err="1">
                <a:solidFill>
                  <a:srgbClr val="FFC000"/>
                </a:solidFill>
                <a:sym typeface="Symbol" pitchFamily="18" charset="2"/>
              </a:rPr>
              <a:t>septik</a:t>
            </a:r>
            <a:endParaRPr lang="en-US" sz="2500" b="1" dirty="0">
              <a:solidFill>
                <a:srgbClr val="FFC000"/>
              </a:solidFill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>
                <a:sym typeface="Symbol" pitchFamily="18" charset="2"/>
              </a:rPr>
              <a:t>Perawatan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intensif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>
                <a:sym typeface="Symbol" pitchFamily="18" charset="2"/>
              </a:rPr>
              <a:t>Mengatasi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gangguan</a:t>
            </a:r>
            <a:r>
              <a:rPr lang="en-US" sz="2500" dirty="0">
                <a:sym typeface="Symbol" pitchFamily="18" charset="2"/>
              </a:rPr>
              <a:t> / </a:t>
            </a:r>
            <a:r>
              <a:rPr lang="en-US" sz="2500" dirty="0" err="1">
                <a:sym typeface="Symbol" pitchFamily="18" charset="2"/>
              </a:rPr>
              <a:t>kegagalan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hemodinamik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>
                <a:sym typeface="Symbol" pitchFamily="18" charset="2"/>
              </a:rPr>
              <a:t>Anti </a:t>
            </a:r>
            <a:r>
              <a:rPr lang="en-US" sz="2500" dirty="0" err="1">
                <a:sym typeface="Symbol" pitchFamily="18" charset="2"/>
              </a:rPr>
              <a:t>mikroba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parenteral</a:t>
            </a:r>
            <a:r>
              <a:rPr lang="en-US" sz="2500" dirty="0">
                <a:sym typeface="Symbol" pitchFamily="18" charset="2"/>
              </a:rPr>
              <a:t/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		   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spektrum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luas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>
                <a:sym typeface="Symbol" pitchFamily="18" charset="2"/>
              </a:rPr>
              <a:t>Vasoaktif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mengatasi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syok</a:t>
            </a:r>
            <a:r>
              <a:rPr lang="en-US" sz="2500" dirty="0">
                <a:sym typeface="Symbol" pitchFamily="18" charset="2"/>
              </a:rPr>
              <a:t>	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400" b="1" dirty="0" err="1">
                <a:solidFill>
                  <a:srgbClr val="FFFF00"/>
                </a:solidFill>
              </a:rPr>
              <a:t>Tatalaksana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r>
              <a:rPr lang="en-US" sz="3400" b="1" dirty="0" err="1">
                <a:solidFill>
                  <a:srgbClr val="FFFF00"/>
                </a:solidFill>
              </a:rPr>
              <a:t>pengobatan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r>
              <a:rPr lang="en-US" sz="3400" b="1" dirty="0" err="1">
                <a:solidFill>
                  <a:srgbClr val="FFFF00"/>
                </a:solidFill>
              </a:rPr>
              <a:t>dan</a:t>
            </a:r>
            <a:endParaRPr lang="en-US" sz="3400" b="1" dirty="0">
              <a:solidFill>
                <a:srgbClr val="FFFF00"/>
              </a:solidFill>
            </a:endParaRPr>
          </a:p>
          <a:p>
            <a:pPr algn="ctr" eaLnBrk="1" hangingPunct="1"/>
            <a:r>
              <a:rPr lang="en-US" sz="3400" b="1" dirty="0" err="1">
                <a:solidFill>
                  <a:srgbClr val="FFFF00"/>
                </a:solidFill>
              </a:rPr>
              <a:t>Perawatan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r>
              <a:rPr lang="en-US" sz="3500" b="1" baseline="30000" dirty="0">
                <a:solidFill>
                  <a:srgbClr val="FFFF00"/>
                </a:solidFill>
              </a:rPr>
              <a:t>(4)</a:t>
            </a:r>
            <a:r>
              <a:rPr lang="en-US" sz="3400" b="1" dirty="0">
                <a:solidFill>
                  <a:srgbClr val="FFFF00"/>
                </a:solidFill>
              </a:rPr>
              <a:t> </a:t>
            </a:r>
            <a:endParaRPr lang="en-GB" sz="3400" b="1" dirty="0">
              <a:solidFill>
                <a:srgbClr val="FFFF00"/>
              </a:solidFill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838200" y="1447800"/>
            <a:ext cx="7467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1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</a:pPr>
            <a:r>
              <a:rPr lang="en-US" sz="2500" b="1" dirty="0" err="1">
                <a:solidFill>
                  <a:srgbClr val="FFC000"/>
                </a:solidFill>
              </a:rPr>
              <a:t>Perdarahan</a:t>
            </a:r>
            <a:r>
              <a:rPr lang="en-US" sz="2500" b="1" dirty="0">
                <a:solidFill>
                  <a:srgbClr val="FFC000"/>
                </a:solidFill>
              </a:rPr>
              <a:t> </a:t>
            </a:r>
            <a:r>
              <a:rPr lang="en-US" sz="2500" b="1" dirty="0" err="1">
                <a:solidFill>
                  <a:srgbClr val="FFC000"/>
                </a:solidFill>
              </a:rPr>
              <a:t>dan</a:t>
            </a:r>
            <a:r>
              <a:rPr lang="en-US" sz="2500" b="1" dirty="0">
                <a:solidFill>
                  <a:srgbClr val="FFC000"/>
                </a:solidFill>
              </a:rPr>
              <a:t> </a:t>
            </a:r>
            <a:r>
              <a:rPr lang="en-US" sz="2500" b="1" dirty="0" err="1">
                <a:solidFill>
                  <a:srgbClr val="FFC000"/>
                </a:solidFill>
              </a:rPr>
              <a:t>perforasi</a:t>
            </a:r>
            <a:endParaRPr lang="en-US" sz="2500" b="1" dirty="0">
              <a:solidFill>
                <a:srgbClr val="FFC000"/>
              </a:solidFill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Perawatan</a:t>
            </a:r>
            <a:r>
              <a:rPr lang="en-US" sz="2500" dirty="0"/>
              <a:t> </a:t>
            </a:r>
            <a:r>
              <a:rPr lang="en-US" sz="2500" dirty="0" err="1"/>
              <a:t>intensif</a:t>
            </a:r>
            <a:endParaRPr lang="en-US" sz="2500" dirty="0"/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Transfusi</a:t>
            </a:r>
            <a:r>
              <a:rPr lang="en-US" sz="2500" dirty="0"/>
              <a:t> </a:t>
            </a:r>
            <a:r>
              <a:rPr lang="en-US" sz="2500" dirty="0" err="1"/>
              <a:t>darah</a:t>
            </a:r>
            <a:r>
              <a:rPr lang="en-US" sz="2500" dirty="0"/>
              <a:t> </a:t>
            </a:r>
            <a:r>
              <a:rPr lang="en-US" sz="2500" dirty="0" err="1"/>
              <a:t>bila</a:t>
            </a:r>
            <a:r>
              <a:rPr lang="en-US" sz="2500" dirty="0"/>
              <a:t> </a:t>
            </a:r>
            <a:r>
              <a:rPr lang="en-US" sz="2500" dirty="0" err="1"/>
              <a:t>ada</a:t>
            </a:r>
            <a:r>
              <a:rPr lang="en-US" sz="2500" dirty="0"/>
              <a:t> </a:t>
            </a:r>
            <a:r>
              <a:rPr lang="en-US" sz="2500" dirty="0" err="1"/>
              <a:t>indikasi</a:t>
            </a:r>
            <a:endParaRPr lang="en-US" sz="2500" dirty="0"/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500" dirty="0" err="1"/>
              <a:t>Bila</a:t>
            </a:r>
            <a:r>
              <a:rPr lang="en-US" sz="2500" dirty="0"/>
              <a:t> </a:t>
            </a:r>
            <a:r>
              <a:rPr lang="en-US" sz="2500" dirty="0" err="1"/>
              <a:t>perforasi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		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rawat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bersama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ahli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bedah</a:t>
            </a:r>
            <a:r>
              <a:rPr lang="en-US" sz="2500" dirty="0">
                <a:sym typeface="Symbol" pitchFamily="18" charset="2"/>
              </a:rPr>
              <a:t> 	</a:t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operasi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cito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bila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ada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indikasi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500" dirty="0">
                <a:sym typeface="Symbol" pitchFamily="18" charset="2"/>
              </a:rPr>
              <a:t>		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antimikroba</a:t>
            </a:r>
            <a:endParaRPr lang="en-US" sz="2500" dirty="0">
              <a:sym typeface="Symbol" pitchFamily="18" charset="2"/>
            </a:endParaRP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500" dirty="0">
                <a:sym typeface="Symbol" pitchFamily="18" charset="2"/>
              </a:rPr>
              <a:t>			 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spektrum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luas</a:t>
            </a:r>
            <a:r>
              <a:rPr lang="en-US" sz="2500" dirty="0">
                <a:sym typeface="Symbol" pitchFamily="18" charset="2"/>
              </a:rPr>
              <a:t/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		 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kontaminasi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kuman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usus</a:t>
            </a:r>
            <a:r>
              <a:rPr lang="en-US" sz="2500" dirty="0">
                <a:sym typeface="Symbol" pitchFamily="18" charset="2"/>
              </a:rPr>
              <a:t/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		      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metronidazol</a:t>
            </a:r>
            <a:r>
              <a:rPr lang="en-US" sz="2500" dirty="0">
                <a:sym typeface="Symbol" pitchFamily="18" charset="2"/>
              </a:rPr>
              <a:t/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		 </a:t>
            </a:r>
            <a:r>
              <a:rPr lang="en-US" sz="2500" dirty="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resusidasi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cairan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en-US" sz="2500" dirty="0" err="1">
                <a:sym typeface="Symbol" pitchFamily="18" charset="2"/>
              </a:rPr>
              <a:t>dan</a:t>
            </a:r>
            <a:r>
              <a:rPr lang="en-US" sz="2500" dirty="0">
                <a:sym typeface="Symbol" pitchFamily="18" charset="2"/>
              </a:rPr>
              <a:t> </a:t>
            </a:r>
            <a:r>
              <a:rPr lang="id-ID" sz="2500" dirty="0" smtClean="0">
                <a:sym typeface="Symbol" pitchFamily="18" charset="2"/>
              </a:rPr>
              <a:t>   </a:t>
            </a:r>
          </a:p>
          <a:p>
            <a:pPr marL="1143000" lvl="2" indent="-228600" eaLnBrk="1" hangingPunct="1">
              <a:spcBef>
                <a:spcPct val="1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id-ID" sz="2500" dirty="0" smtClean="0">
                <a:sym typeface="Symbol" pitchFamily="18" charset="2"/>
              </a:rPr>
              <a:t>                          </a:t>
            </a:r>
            <a:r>
              <a:rPr lang="en-US" sz="2500" dirty="0" err="1" smtClean="0">
                <a:sym typeface="Symbol" pitchFamily="18" charset="2"/>
              </a:rPr>
              <a:t>terapi</a:t>
            </a:r>
            <a:r>
              <a:rPr lang="en-US" sz="2500" dirty="0" smtClean="0">
                <a:sym typeface="Symbol" pitchFamily="18" charset="2"/>
              </a:rPr>
              <a:t> </a:t>
            </a:r>
            <a:r>
              <a:rPr lang="id-ID" sz="2500" dirty="0" smtClean="0">
                <a:sym typeface="Symbol" pitchFamily="18" charset="2"/>
              </a:rPr>
              <a:t> suportif</a:t>
            </a:r>
            <a:r>
              <a:rPr lang="en-US" sz="2500" dirty="0">
                <a:sym typeface="Symbol" pitchFamily="18" charset="2"/>
              </a:rPr>
              <a:t/>
            </a:r>
            <a:br>
              <a:rPr lang="en-US" sz="2500" dirty="0">
                <a:sym typeface="Symbol" pitchFamily="18" charset="2"/>
              </a:rPr>
            </a:br>
            <a:r>
              <a:rPr lang="en-US" sz="2500" dirty="0">
                <a:sym typeface="Symbol" pitchFamily="18" charset="2"/>
              </a:rPr>
              <a:t>		     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-47624" y="-35744"/>
            <a:ext cx="9191624" cy="689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36" y="0"/>
            <a:ext cx="91439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3906"/>
          <a:stretch>
            <a:fillRect/>
          </a:stretch>
        </p:blipFill>
        <p:spPr bwMode="auto">
          <a:xfrm>
            <a:off x="-7523" y="-37222"/>
            <a:ext cx="9151523" cy="6895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9521" t="10742" r="7715" b="4297"/>
          <a:stretch>
            <a:fillRect/>
          </a:stretch>
        </p:blipFill>
        <p:spPr bwMode="auto">
          <a:xfrm>
            <a:off x="-32" y="-44254"/>
            <a:ext cx="9144032" cy="690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0" y="-25"/>
            <a:ext cx="9144032" cy="685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67" y="0"/>
            <a:ext cx="91439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1" y="0"/>
            <a:ext cx="9191590" cy="689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69" y="0"/>
            <a:ext cx="91439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47628" y="0"/>
            <a:ext cx="91439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9521" t="10742" r="6250" b="4297"/>
          <a:stretch>
            <a:fillRect/>
          </a:stretch>
        </p:blipFill>
        <p:spPr bwMode="auto">
          <a:xfrm>
            <a:off x="-32" y="11800"/>
            <a:ext cx="9144000" cy="69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0" y="0"/>
            <a:ext cx="9191591" cy="689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47627" y="0"/>
            <a:ext cx="91439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5110"/>
          <a:stretch>
            <a:fillRect/>
          </a:stretch>
        </p:blipFill>
        <p:spPr bwMode="auto">
          <a:xfrm>
            <a:off x="0" y="0"/>
            <a:ext cx="918618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9198" t="10742" r="6250" b="5168"/>
          <a:stretch>
            <a:fillRect/>
          </a:stretch>
        </p:blipFill>
        <p:spPr bwMode="auto">
          <a:xfrm>
            <a:off x="-50276" y="0"/>
            <a:ext cx="91942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2"/>
          <a:srcRect l="8984" t="10937" r="6787" b="5078"/>
          <a:stretch>
            <a:fillRect/>
          </a:stretch>
        </p:blipFill>
        <p:spPr bwMode="auto">
          <a:xfrm>
            <a:off x="-26613" y="-24"/>
            <a:ext cx="9170613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3906"/>
          <a:stretch>
            <a:fillRect/>
          </a:stretch>
        </p:blipFill>
        <p:spPr bwMode="auto">
          <a:xfrm>
            <a:off x="-71470" y="-24"/>
            <a:ext cx="9215470" cy="684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-23811" y="-17885"/>
            <a:ext cx="9167811" cy="687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9521" t="10742" r="6250" b="4297"/>
          <a:stretch>
            <a:fillRect/>
          </a:stretch>
        </p:blipFill>
        <p:spPr bwMode="auto">
          <a:xfrm>
            <a:off x="27919" y="0"/>
            <a:ext cx="90651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67" y="0"/>
            <a:ext cx="91439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8789" t="11719" r="6250" b="4297"/>
          <a:stretch>
            <a:fillRect/>
          </a:stretch>
        </p:blipFill>
        <p:spPr bwMode="auto">
          <a:xfrm>
            <a:off x="18277" y="0"/>
            <a:ext cx="91257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-23811" y="0"/>
            <a:ext cx="91439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-47623" y="0"/>
            <a:ext cx="91439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1" y="0"/>
            <a:ext cx="9191590" cy="689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1" y="0"/>
            <a:ext cx="9191590" cy="689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-47623" y="0"/>
            <a:ext cx="91439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428604"/>
            <a:ext cx="8643998" cy="6026204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2. Chloramphenicol:</a:t>
            </a:r>
          </a:p>
          <a:p>
            <a:r>
              <a:rPr lang="id-ID" sz="2600" dirty="0" smtClean="0"/>
              <a:t>For cases without multiresistant S.typhi.</a:t>
            </a:r>
          </a:p>
          <a:p>
            <a:pPr>
              <a:buNone/>
            </a:pPr>
            <a:r>
              <a:rPr lang="id-ID" sz="2600" dirty="0" smtClean="0"/>
              <a:t>	- Children in dose 0f 50 – 60 mg/kg/per day</a:t>
            </a:r>
          </a:p>
          <a:p>
            <a:pPr>
              <a:buNone/>
            </a:pPr>
            <a:r>
              <a:rPr lang="id-ID" sz="2600" dirty="0" smtClean="0"/>
              <a:t>	- Adult 1.5 – 2 g/day. tid.</a:t>
            </a:r>
          </a:p>
          <a:p>
            <a:r>
              <a:rPr lang="id-ID" sz="2600" dirty="0" smtClean="0"/>
              <a:t>After defervescence reduced to a half, complete a 10 – 14 day course</a:t>
            </a:r>
          </a:p>
          <a:p>
            <a:r>
              <a:rPr lang="id-ID" sz="2600" dirty="0" smtClean="0">
                <a:solidFill>
                  <a:srgbClr val="FFFF00"/>
                </a:solidFill>
              </a:rPr>
              <a:t>Caution: </a:t>
            </a:r>
            <a:r>
              <a:rPr lang="id-ID" sz="2600" dirty="0" smtClean="0"/>
              <a:t>drug resistance, a high relapse rate, bone marrow toxicity</a:t>
            </a:r>
            <a:endParaRPr lang="id-ID" sz="2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-71401" y="-24"/>
            <a:ext cx="9143996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 l="8789" t="10742" r="6250" b="4297"/>
          <a:stretch>
            <a:fillRect/>
          </a:stretch>
        </p:blipFill>
        <p:spPr bwMode="auto">
          <a:xfrm>
            <a:off x="1" y="0"/>
            <a:ext cx="9191590" cy="689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 l="9372" t="10742" r="7715" b="4297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 descr="D:\Dr.Gatoet Ismanoe\foto\peg. Alpen Swi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2104"/>
            <a:ext cx="8358246" cy="6148730"/>
          </a:xfrm>
          <a:prstGeom prst="rect">
            <a:avLst/>
          </a:prstGeom>
          <a:noFill/>
        </p:spPr>
      </p:pic>
      <p:sp>
        <p:nvSpPr>
          <p:cNvPr id="6" name="Cloud Callout 5"/>
          <p:cNvSpPr/>
          <p:nvPr/>
        </p:nvSpPr>
        <p:spPr>
          <a:xfrm>
            <a:off x="4643470" y="428604"/>
            <a:ext cx="4000496" cy="207170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THANK YOU</a:t>
            </a:r>
            <a:endParaRPr lang="en-US" sz="3200" b="1" dirty="0"/>
          </a:p>
        </p:txBody>
      </p:sp>
      <p:sp>
        <p:nvSpPr>
          <p:cNvPr id="7" name="Horizontal Scroll 6"/>
          <p:cNvSpPr/>
          <p:nvPr/>
        </p:nvSpPr>
        <p:spPr>
          <a:xfrm>
            <a:off x="428596" y="6000768"/>
            <a:ext cx="3214710" cy="50006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 </a:t>
            </a:r>
            <a:r>
              <a:rPr lang="en-US" b="1" dirty="0" err="1" smtClean="0"/>
              <a:t>Alpen</a:t>
            </a:r>
            <a:r>
              <a:rPr lang="en-US" b="1" dirty="0" smtClean="0"/>
              <a:t> mountains, Swiss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57166"/>
            <a:ext cx="8229600" cy="609764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Clr>
                <a:schemeClr val="folHlink"/>
              </a:buClr>
            </a:pPr>
            <a:r>
              <a:rPr lang="en-US" sz="2700" b="1" dirty="0">
                <a:solidFill>
                  <a:srgbClr val="92D050"/>
                </a:solidFill>
                <a:effectLst/>
              </a:rPr>
              <a:t>Typhoid fever : 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>
                <a:effectLst/>
              </a:rPr>
              <a:t>Enteric fever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>
                <a:effectLst/>
              </a:rPr>
              <a:t>Typhus </a:t>
            </a:r>
            <a:r>
              <a:rPr lang="en-US" sz="2500" dirty="0" err="1">
                <a:effectLst/>
              </a:rPr>
              <a:t>abdominalis</a:t>
            </a:r>
            <a:endParaRPr lang="en-US" sz="2500" dirty="0">
              <a:effectLst/>
            </a:endParaRPr>
          </a:p>
          <a:p>
            <a:pPr lvl="2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1500" dirty="0"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folHlink"/>
              </a:buClr>
            </a:pPr>
            <a:r>
              <a:rPr lang="en-US" sz="2700" b="1" dirty="0">
                <a:solidFill>
                  <a:srgbClr val="92D050"/>
                </a:solidFill>
                <a:effectLst/>
              </a:rPr>
              <a:t>Basil salmonella </a:t>
            </a:r>
            <a:r>
              <a:rPr lang="en-US" sz="2700" b="1" dirty="0" err="1">
                <a:solidFill>
                  <a:srgbClr val="92D050"/>
                </a:solidFill>
                <a:effectLst/>
              </a:rPr>
              <a:t>typhosa</a:t>
            </a:r>
            <a:endParaRPr lang="en-US" sz="2700" b="1" dirty="0">
              <a:solidFill>
                <a:srgbClr val="92D050"/>
              </a:solidFill>
              <a:effectLst/>
            </a:endParaRP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>
                <a:effectLst/>
              </a:rPr>
              <a:t>Gram </a:t>
            </a:r>
            <a:r>
              <a:rPr lang="en-US" sz="2500" dirty="0" err="1">
                <a:effectLst/>
              </a:rPr>
              <a:t>negatif</a:t>
            </a:r>
            <a:endParaRPr lang="en-US" sz="2500" dirty="0">
              <a:effectLst/>
            </a:endParaRP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>
                <a:effectLst/>
              </a:rPr>
              <a:t>Motile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Tidak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berkapsul</a:t>
            </a:r>
            <a:endParaRPr lang="en-US" sz="2500" dirty="0">
              <a:effectLst/>
            </a:endParaRP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Tidak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membentuk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spora</a:t>
            </a:r>
            <a:endParaRPr lang="en-US" sz="2500" dirty="0">
              <a:effectLst/>
            </a:endParaRP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Aerob</a:t>
            </a:r>
            <a:endParaRPr lang="en-US" sz="2500" dirty="0">
              <a:effectLst/>
            </a:endParaRP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Suhu</a:t>
            </a:r>
            <a:r>
              <a:rPr lang="en-US" sz="2500" dirty="0">
                <a:effectLst/>
              </a:rPr>
              <a:t> optimal 37</a:t>
            </a:r>
            <a:r>
              <a:rPr lang="en-US" sz="2500" baseline="30000" dirty="0">
                <a:effectLst/>
              </a:rPr>
              <a:t>O</a:t>
            </a:r>
            <a:r>
              <a:rPr lang="en-US" sz="2500" dirty="0">
                <a:effectLst/>
              </a:rPr>
              <a:t>C, PH 6-8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Hidup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beberapa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minggu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di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alam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bebas</a:t>
            </a:r>
            <a:r>
              <a:rPr lang="en-US" sz="2500" dirty="0">
                <a:effectLst/>
              </a:rPr>
              <a:t> </a:t>
            </a:r>
            <a:r>
              <a:rPr lang="en-US" sz="2500" b="1" dirty="0">
                <a:solidFill>
                  <a:srgbClr val="00FFFF"/>
                </a:solidFill>
                <a:effectLst/>
                <a:sym typeface="Symbol" pitchFamily="18" charset="2"/>
              </a:rPr>
              <a:t></a:t>
            </a:r>
            <a:r>
              <a:rPr lang="en-US" sz="2500" b="1" dirty="0">
                <a:effectLst/>
                <a:sym typeface="Symbol" pitchFamily="18" charset="2"/>
              </a:rPr>
              <a:t> </a:t>
            </a:r>
            <a:r>
              <a:rPr lang="en-US" sz="2500" dirty="0">
                <a:effectLst/>
                <a:sym typeface="Symbol" pitchFamily="18" charset="2"/>
              </a:rPr>
              <a:t>air, </a:t>
            </a:r>
            <a:r>
              <a:rPr lang="en-US" sz="2500" dirty="0" err="1">
                <a:effectLst/>
                <a:sym typeface="Symbol" pitchFamily="18" charset="2"/>
              </a:rPr>
              <a:t>es</a:t>
            </a:r>
            <a:r>
              <a:rPr lang="en-US" sz="2500" dirty="0">
                <a:effectLst/>
                <a:sym typeface="Symbol" pitchFamily="18" charset="2"/>
              </a:rPr>
              <a:t>, </a:t>
            </a:r>
            <a:r>
              <a:rPr lang="en-US" sz="2500" dirty="0" err="1">
                <a:effectLst/>
                <a:sym typeface="Symbol" pitchFamily="18" charset="2"/>
              </a:rPr>
              <a:t>debu</a:t>
            </a:r>
            <a:r>
              <a:rPr lang="en-US" sz="2500" dirty="0">
                <a:effectLst/>
                <a:sym typeface="Symbol" pitchFamily="18" charset="2"/>
              </a:rPr>
              <a:t>, </a:t>
            </a:r>
            <a:r>
              <a:rPr lang="en-US" sz="2500" dirty="0" err="1">
                <a:effectLst/>
                <a:sym typeface="Symbol" pitchFamily="18" charset="2"/>
              </a:rPr>
              <a:t>sampah</a:t>
            </a:r>
            <a:endParaRPr lang="en-US" sz="2500" dirty="0">
              <a:effectLst/>
              <a:sym typeface="Symbol" pitchFamily="18" charset="2"/>
            </a:endParaRP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>
                <a:effectLst/>
                <a:sym typeface="Symbol" pitchFamily="18" charset="2"/>
              </a:rPr>
              <a:t>Reservoir = </a:t>
            </a:r>
            <a:r>
              <a:rPr lang="en-US" sz="2500" dirty="0" err="1">
                <a:effectLst/>
                <a:sym typeface="Symbol" pitchFamily="18" charset="2"/>
              </a:rPr>
              <a:t>manusia</a:t>
            </a:r>
            <a:endParaRPr lang="en-US" sz="2500" dirty="0">
              <a:effectLst/>
              <a:sym typeface="Symbol" pitchFamily="18" charset="2"/>
            </a:endParaRPr>
          </a:p>
          <a:p>
            <a:pPr lvl="2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  <a:sym typeface="Symbol" pitchFamily="18" charset="2"/>
              </a:rPr>
              <a:t>Mati</a:t>
            </a:r>
            <a:r>
              <a:rPr lang="en-US" sz="2500" dirty="0">
                <a:effectLst/>
                <a:sym typeface="Symbol" pitchFamily="18" charset="2"/>
              </a:rPr>
              <a:t> </a:t>
            </a:r>
            <a:r>
              <a:rPr lang="en-US" sz="2500" dirty="0" err="1">
                <a:effectLst/>
                <a:sym typeface="Symbol" pitchFamily="18" charset="2"/>
              </a:rPr>
              <a:t>pada</a:t>
            </a:r>
            <a:r>
              <a:rPr lang="en-US" sz="2500" dirty="0">
                <a:effectLst/>
                <a:sym typeface="Symbol" pitchFamily="18" charset="2"/>
              </a:rPr>
              <a:t> </a:t>
            </a:r>
            <a:r>
              <a:rPr lang="en-US" sz="2500" dirty="0" err="1">
                <a:effectLst/>
                <a:sym typeface="Symbol" pitchFamily="18" charset="2"/>
              </a:rPr>
              <a:t>suhu</a:t>
            </a:r>
            <a:r>
              <a:rPr lang="en-US" sz="2500" dirty="0">
                <a:effectLst/>
                <a:sym typeface="Symbol" pitchFamily="18" charset="2"/>
              </a:rPr>
              <a:t> 60</a:t>
            </a:r>
            <a:r>
              <a:rPr lang="en-US" sz="2500" baseline="30000" dirty="0">
                <a:effectLst/>
              </a:rPr>
              <a:t>O</a:t>
            </a:r>
            <a:r>
              <a:rPr lang="en-US" sz="2500" dirty="0">
                <a:effectLst/>
              </a:rPr>
              <a:t>C </a:t>
            </a:r>
            <a:r>
              <a:rPr lang="en-US" sz="2500" b="1" dirty="0">
                <a:solidFill>
                  <a:srgbClr val="00FFFF"/>
                </a:solidFill>
                <a:effectLst/>
                <a:sym typeface="Symbol" pitchFamily="18" charset="2"/>
              </a:rPr>
              <a:t></a:t>
            </a:r>
            <a:r>
              <a:rPr lang="en-US" sz="2500" dirty="0">
                <a:effectLst/>
              </a:rPr>
              <a:t> 15 – 20 </a:t>
            </a:r>
            <a:r>
              <a:rPr lang="en-US" sz="2500" dirty="0" err="1">
                <a:effectLst/>
              </a:rPr>
              <a:t>menit</a:t>
            </a:r>
            <a:r>
              <a:rPr lang="en-US" sz="2500" dirty="0">
                <a:effectLst/>
              </a:rPr>
              <a:t>, </a:t>
            </a:r>
            <a:r>
              <a:rPr lang="en-US" sz="2500" dirty="0" err="1">
                <a:effectLst/>
              </a:rPr>
              <a:t>pasteurisasi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dan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khlorinisasi</a:t>
            </a:r>
            <a:endParaRPr lang="en-GB" sz="2500" dirty="0"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3250"/>
          </a:xfrm>
          <a:noFill/>
          <a:ln/>
        </p:spPr>
        <p:txBody>
          <a:bodyPr>
            <a:noAutofit/>
          </a:bodyPr>
          <a:lstStyle/>
          <a:p>
            <a:pPr algn="ctr"/>
            <a:r>
              <a:rPr lang="en-US" b="1" dirty="0" err="1">
                <a:solidFill>
                  <a:srgbClr val="FFFF00"/>
                </a:solidFill>
                <a:effectLst/>
              </a:rPr>
              <a:t>Serologis</a:t>
            </a:r>
            <a:endParaRPr lang="en-GB" b="1" dirty="0">
              <a:solidFill>
                <a:srgbClr val="FFFF00"/>
              </a:solidFill>
              <a:effectLst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14400" y="1123950"/>
            <a:ext cx="7543800" cy="5276850"/>
          </a:xfrm>
          <a:noFill/>
          <a:ln/>
        </p:spPr>
        <p:txBody>
          <a:bodyPr/>
          <a:lstStyle/>
          <a:p>
            <a:pPr>
              <a:spcBef>
                <a:spcPct val="0"/>
              </a:spcBef>
              <a:buClr>
                <a:schemeClr val="folHlink"/>
              </a:buClr>
            </a:pPr>
            <a:r>
              <a:rPr lang="en-US" sz="2700" b="1" dirty="0">
                <a:solidFill>
                  <a:srgbClr val="92D050"/>
                </a:solidFill>
                <a:effectLst/>
              </a:rPr>
              <a:t>Antigen </a:t>
            </a:r>
            <a:r>
              <a:rPr lang="en-US" sz="2700" b="1" dirty="0" err="1">
                <a:solidFill>
                  <a:srgbClr val="92D050"/>
                </a:solidFill>
                <a:effectLst/>
              </a:rPr>
              <a:t>somatik</a:t>
            </a:r>
            <a:r>
              <a:rPr lang="en-US" sz="2700" b="1" dirty="0">
                <a:solidFill>
                  <a:srgbClr val="92D050"/>
                </a:solidFill>
                <a:effectLst/>
              </a:rPr>
              <a:t> (O)</a:t>
            </a:r>
            <a:r>
              <a:rPr lang="en-US" sz="2700" b="1" dirty="0">
                <a:effectLst/>
              </a:rPr>
              <a:t> </a:t>
            </a:r>
          </a:p>
          <a:p>
            <a:pPr lvl="2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Kompleks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fosfolipid</a:t>
            </a:r>
            <a:r>
              <a:rPr lang="en-US" sz="2500" dirty="0">
                <a:effectLst/>
              </a:rPr>
              <a:t> protein </a:t>
            </a:r>
            <a:r>
              <a:rPr lang="en-US" sz="2500" dirty="0" err="1">
                <a:effectLst/>
              </a:rPr>
              <a:t>polisakharida</a:t>
            </a:r>
            <a:endParaRPr lang="en-US" sz="2500" dirty="0">
              <a:effectLst/>
            </a:endParaRPr>
          </a:p>
          <a:p>
            <a:pPr lvl="2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Kurang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imunogenik</a:t>
            </a:r>
            <a:endParaRPr lang="en-US" sz="2500" dirty="0">
              <a:effectLst/>
            </a:endParaRPr>
          </a:p>
          <a:p>
            <a:pPr lvl="2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Nilai</a:t>
            </a:r>
            <a:r>
              <a:rPr lang="en-US" sz="2500" dirty="0">
                <a:effectLst/>
              </a:rPr>
              <a:t> diagnosis </a:t>
            </a:r>
            <a:r>
              <a:rPr lang="en-US" sz="2500" dirty="0" err="1">
                <a:effectLst/>
              </a:rPr>
              <a:t>tinggi</a:t>
            </a:r>
            <a:endParaRPr lang="en-US" sz="2500" dirty="0">
              <a:effectLst/>
            </a:endParaRPr>
          </a:p>
          <a:p>
            <a:pPr lvl="2">
              <a:spcBef>
                <a:spcPct val="0"/>
              </a:spcBef>
              <a:buFont typeface="Wingdings" pitchFamily="2" charset="2"/>
              <a:buNone/>
            </a:pPr>
            <a:endParaRPr lang="en-US" sz="1500" dirty="0">
              <a:effectLst/>
            </a:endParaRPr>
          </a:p>
          <a:p>
            <a:pPr>
              <a:spcBef>
                <a:spcPct val="0"/>
              </a:spcBef>
              <a:buClr>
                <a:schemeClr val="folHlink"/>
              </a:buClr>
            </a:pPr>
            <a:r>
              <a:rPr lang="en-US" sz="2700" b="1" dirty="0">
                <a:solidFill>
                  <a:srgbClr val="92D050"/>
                </a:solidFill>
                <a:effectLst/>
              </a:rPr>
              <a:t>Antigen </a:t>
            </a:r>
            <a:r>
              <a:rPr lang="en-US" sz="2700" b="1" dirty="0" err="1">
                <a:solidFill>
                  <a:srgbClr val="92D050"/>
                </a:solidFill>
                <a:effectLst/>
              </a:rPr>
              <a:t>flagel</a:t>
            </a:r>
            <a:r>
              <a:rPr lang="en-US" sz="2700" b="1" dirty="0">
                <a:solidFill>
                  <a:srgbClr val="92D050"/>
                </a:solidFill>
                <a:effectLst/>
              </a:rPr>
              <a:t> (H)</a:t>
            </a:r>
          </a:p>
          <a:p>
            <a:pPr lvl="2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>
                <a:effectLst/>
              </a:rPr>
              <a:t>Protein </a:t>
            </a:r>
            <a:r>
              <a:rPr lang="en-US" sz="2500" dirty="0" err="1">
                <a:effectLst/>
              </a:rPr>
              <a:t>termolabil</a:t>
            </a:r>
            <a:endParaRPr lang="en-US" sz="2500" dirty="0">
              <a:effectLst/>
            </a:endParaRPr>
          </a:p>
          <a:p>
            <a:pPr lvl="2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Sangat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imunogenik</a:t>
            </a:r>
            <a:endParaRPr lang="en-US" sz="2500" dirty="0">
              <a:effectLst/>
            </a:endParaRPr>
          </a:p>
          <a:p>
            <a:pPr lvl="2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Rusak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dengan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pendidihan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dan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alkohol</a:t>
            </a:r>
            <a:endParaRPr lang="en-US" sz="2500" dirty="0">
              <a:effectLst/>
            </a:endParaRPr>
          </a:p>
          <a:p>
            <a:pPr lvl="2">
              <a:spcBef>
                <a:spcPct val="0"/>
              </a:spcBef>
              <a:buFont typeface="Wingdings" pitchFamily="2" charset="2"/>
              <a:buNone/>
            </a:pPr>
            <a:endParaRPr lang="en-US" sz="1500" dirty="0">
              <a:effectLst/>
            </a:endParaRPr>
          </a:p>
          <a:p>
            <a:pPr>
              <a:spcBef>
                <a:spcPct val="0"/>
              </a:spcBef>
              <a:buClr>
                <a:schemeClr val="folHlink"/>
              </a:buClr>
            </a:pPr>
            <a:r>
              <a:rPr lang="en-US" sz="2700" b="1" dirty="0">
                <a:solidFill>
                  <a:srgbClr val="92D050"/>
                </a:solidFill>
                <a:effectLst/>
              </a:rPr>
              <a:t>Antigen Vi</a:t>
            </a:r>
          </a:p>
          <a:p>
            <a:pPr lvl="2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>
                <a:effectLst/>
              </a:rPr>
              <a:t>Antigen </a:t>
            </a:r>
            <a:r>
              <a:rPr lang="en-US" sz="2500" dirty="0" err="1">
                <a:effectLst/>
              </a:rPr>
              <a:t>permukaan</a:t>
            </a:r>
            <a:endParaRPr lang="en-US" sz="2500" dirty="0">
              <a:effectLst/>
            </a:endParaRPr>
          </a:p>
          <a:p>
            <a:pPr lvl="2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Termolabil</a:t>
            </a:r>
            <a:endParaRPr lang="en-US" sz="2500" dirty="0">
              <a:effectLst/>
            </a:endParaRPr>
          </a:p>
          <a:p>
            <a:pPr lvl="2">
              <a:spcBef>
                <a:spcPct val="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2500" dirty="0" err="1">
                <a:effectLst/>
              </a:rPr>
              <a:t>Petunjuk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individu</a:t>
            </a:r>
            <a:r>
              <a:rPr lang="en-US" sz="2500" dirty="0">
                <a:effectLst/>
              </a:rPr>
              <a:t> </a:t>
            </a:r>
            <a:r>
              <a:rPr lang="en-US" sz="2500" dirty="0" err="1">
                <a:effectLst/>
              </a:rPr>
              <a:t>karier</a:t>
            </a:r>
            <a:endParaRPr lang="en-US" sz="2500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28600" y="196850"/>
            <a:ext cx="8686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200" b="1">
                <a:solidFill>
                  <a:srgbClr val="FFFF00"/>
                </a:solidFill>
              </a:rPr>
              <a:t>Cara penularan dan faktor</a:t>
            </a:r>
          </a:p>
          <a:p>
            <a:pPr algn="ctr" eaLnBrk="1" hangingPunct="1"/>
            <a:r>
              <a:rPr lang="en-US" sz="3200" b="1">
                <a:solidFill>
                  <a:srgbClr val="FFFF00"/>
                </a:solidFill>
              </a:rPr>
              <a:t>yang berperan</a:t>
            </a:r>
            <a:endParaRPr lang="en-GB" sz="3200" b="1">
              <a:solidFill>
                <a:srgbClr val="FFFF00"/>
              </a:solidFill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04800" y="1428750"/>
            <a:ext cx="86106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folHlink"/>
              </a:buClr>
              <a:buFontTx/>
              <a:buBlip>
                <a:blip r:embed="rId2"/>
              </a:buBlip>
            </a:pPr>
            <a:r>
              <a:rPr lang="en-US" sz="2500" b="1" dirty="0" err="1">
                <a:solidFill>
                  <a:srgbClr val="92D050"/>
                </a:solidFill>
              </a:rPr>
              <a:t>Melalui</a:t>
            </a:r>
            <a:r>
              <a:rPr lang="en-US" sz="2500" b="1" dirty="0">
                <a:solidFill>
                  <a:srgbClr val="92D050"/>
                </a:solidFill>
              </a:rPr>
              <a:t> </a:t>
            </a:r>
            <a:r>
              <a:rPr lang="en-US" sz="2500" b="1" dirty="0" err="1">
                <a:solidFill>
                  <a:srgbClr val="92D050"/>
                </a:solidFill>
              </a:rPr>
              <a:t>makanan</a:t>
            </a:r>
            <a:r>
              <a:rPr lang="en-US" sz="2500" b="1" dirty="0">
                <a:solidFill>
                  <a:srgbClr val="92D050"/>
                </a:solidFill>
              </a:rPr>
              <a:t> / </a:t>
            </a:r>
            <a:r>
              <a:rPr lang="en-US" sz="2500" b="1" dirty="0" err="1">
                <a:solidFill>
                  <a:srgbClr val="92D050"/>
                </a:solidFill>
              </a:rPr>
              <a:t>minuman</a:t>
            </a:r>
            <a:r>
              <a:rPr lang="en-US" sz="2500" b="1" dirty="0">
                <a:solidFill>
                  <a:srgbClr val="92D050"/>
                </a:solidFill>
              </a:rPr>
              <a:t> yang </a:t>
            </a:r>
            <a:r>
              <a:rPr lang="en-US" sz="2500" b="1" dirty="0" err="1">
                <a:solidFill>
                  <a:srgbClr val="92D050"/>
                </a:solidFill>
              </a:rPr>
              <a:t>tercemar</a:t>
            </a:r>
            <a:r>
              <a:rPr lang="en-US" sz="2500" b="1" dirty="0">
                <a:solidFill>
                  <a:srgbClr val="92D050"/>
                </a:solidFill>
              </a:rPr>
              <a:t> </a:t>
            </a:r>
            <a:r>
              <a:rPr lang="en-US" sz="2500" b="1" dirty="0" err="1">
                <a:solidFill>
                  <a:srgbClr val="92D050"/>
                </a:solidFill>
              </a:rPr>
              <a:t>komponen</a:t>
            </a:r>
            <a:r>
              <a:rPr lang="en-US" sz="2500" b="1" dirty="0">
                <a:solidFill>
                  <a:srgbClr val="92D050"/>
                </a:solidFill>
              </a:rPr>
              <a:t> feces </a:t>
            </a:r>
            <a:r>
              <a:rPr lang="en-US" sz="2500" b="1" dirty="0" err="1">
                <a:solidFill>
                  <a:srgbClr val="92D050"/>
                </a:solidFill>
              </a:rPr>
              <a:t>atau</a:t>
            </a:r>
            <a:r>
              <a:rPr lang="en-US" sz="2500" b="1" dirty="0">
                <a:solidFill>
                  <a:srgbClr val="92D050"/>
                </a:solidFill>
              </a:rPr>
              <a:t> </a:t>
            </a:r>
            <a:r>
              <a:rPr lang="en-US" sz="2500" b="1" dirty="0" err="1">
                <a:solidFill>
                  <a:srgbClr val="92D050"/>
                </a:solidFill>
              </a:rPr>
              <a:t>urin</a:t>
            </a:r>
            <a:r>
              <a:rPr lang="en-US" sz="2500" b="1" dirty="0">
                <a:solidFill>
                  <a:srgbClr val="92D050"/>
                </a:solidFill>
              </a:rPr>
              <a:t> </a:t>
            </a:r>
            <a:r>
              <a:rPr lang="en-US" sz="2500" b="1" dirty="0" err="1">
                <a:solidFill>
                  <a:srgbClr val="92D050"/>
                </a:solidFill>
              </a:rPr>
              <a:t>pengidap</a:t>
            </a:r>
            <a:endParaRPr lang="en-US" sz="2500" b="1" dirty="0">
              <a:solidFill>
                <a:srgbClr val="92D050"/>
              </a:solidFill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folHlink"/>
              </a:buClr>
            </a:pPr>
            <a:endParaRPr lang="en-US" sz="1000" dirty="0">
              <a:solidFill>
                <a:srgbClr val="92D050"/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folHlink"/>
              </a:buClr>
              <a:buFontTx/>
              <a:buBlip>
                <a:blip r:embed="rId2"/>
              </a:buBlip>
            </a:pPr>
            <a:r>
              <a:rPr lang="en-US" sz="2500" b="1" dirty="0" err="1">
                <a:solidFill>
                  <a:srgbClr val="92D050"/>
                </a:solidFill>
              </a:rPr>
              <a:t>Faktor</a:t>
            </a:r>
            <a:r>
              <a:rPr lang="en-US" sz="2500" b="1" dirty="0">
                <a:solidFill>
                  <a:srgbClr val="92D050"/>
                </a:solidFill>
              </a:rPr>
              <a:t> yang </a:t>
            </a:r>
            <a:r>
              <a:rPr lang="en-US" sz="2500" b="1" dirty="0" err="1">
                <a:solidFill>
                  <a:srgbClr val="92D050"/>
                </a:solidFill>
              </a:rPr>
              <a:t>berperan</a:t>
            </a:r>
            <a:r>
              <a:rPr lang="en-US" sz="2500" b="1" dirty="0">
                <a:solidFill>
                  <a:srgbClr val="92D050"/>
                </a:solidFill>
              </a:rPr>
              <a:t> :</a:t>
            </a:r>
          </a:p>
          <a:p>
            <a:pPr marL="1143000" lvl="2" indent="-228600" eaLnBrk="1" hangingPunct="1">
              <a:spcBef>
                <a:spcPct val="20000"/>
              </a:spcBef>
              <a:buSzPct val="70000"/>
              <a:buFont typeface="Wingdings" pitchFamily="2" charset="2"/>
              <a:buChar char="§"/>
            </a:pPr>
            <a:r>
              <a:rPr lang="en-US" sz="2500" dirty="0" err="1"/>
              <a:t>Higiene</a:t>
            </a:r>
            <a:r>
              <a:rPr lang="en-US" sz="2500" dirty="0"/>
              <a:t> </a:t>
            </a:r>
            <a:r>
              <a:rPr lang="en-US" sz="2500" dirty="0" err="1"/>
              <a:t>perorangan</a:t>
            </a:r>
            <a:r>
              <a:rPr lang="en-US" sz="2500" dirty="0"/>
              <a:t> yang </a:t>
            </a:r>
            <a:r>
              <a:rPr lang="en-US" sz="2500" dirty="0" err="1"/>
              <a:t>rendah</a:t>
            </a:r>
            <a:endParaRPr lang="en-US" sz="2500" dirty="0"/>
          </a:p>
          <a:p>
            <a:pPr marL="1143000" lvl="2" indent="-228600" eaLnBrk="1" hangingPunct="1">
              <a:spcBef>
                <a:spcPct val="20000"/>
              </a:spcBef>
              <a:buSzPct val="70000"/>
              <a:buFont typeface="Wingdings" pitchFamily="2" charset="2"/>
              <a:buChar char="§"/>
            </a:pPr>
            <a:r>
              <a:rPr lang="en-US" sz="2500" dirty="0" err="1"/>
              <a:t>Higiene</a:t>
            </a:r>
            <a:r>
              <a:rPr lang="en-US" sz="2500" dirty="0"/>
              <a:t> </a:t>
            </a:r>
            <a:r>
              <a:rPr lang="en-US" sz="2500" dirty="0" err="1"/>
              <a:t>makanan</a:t>
            </a:r>
            <a:r>
              <a:rPr lang="en-US" sz="2500" dirty="0"/>
              <a:t> </a:t>
            </a:r>
            <a:r>
              <a:rPr lang="en-US" sz="2500" dirty="0" err="1"/>
              <a:t>dan</a:t>
            </a:r>
            <a:r>
              <a:rPr lang="en-US" sz="2500" dirty="0"/>
              <a:t> </a:t>
            </a:r>
            <a:r>
              <a:rPr lang="en-US" sz="2500" dirty="0" err="1"/>
              <a:t>minuman</a:t>
            </a:r>
            <a:r>
              <a:rPr lang="en-US" sz="2500" dirty="0"/>
              <a:t> yang </a:t>
            </a:r>
            <a:r>
              <a:rPr lang="en-US" sz="2500" dirty="0" err="1"/>
              <a:t>rendah</a:t>
            </a:r>
            <a:endParaRPr lang="en-US" sz="2500" dirty="0"/>
          </a:p>
          <a:p>
            <a:pPr marL="1143000" lvl="2" indent="-228600" eaLnBrk="1" hangingPunct="1">
              <a:spcBef>
                <a:spcPct val="20000"/>
              </a:spcBef>
              <a:buSzPct val="70000"/>
              <a:buFont typeface="Wingdings" pitchFamily="2" charset="2"/>
              <a:buChar char="§"/>
            </a:pPr>
            <a:r>
              <a:rPr lang="en-US" sz="2500" dirty="0" err="1"/>
              <a:t>Sanitasi</a:t>
            </a:r>
            <a:r>
              <a:rPr lang="en-US" sz="2500" dirty="0"/>
              <a:t> </a:t>
            </a:r>
            <a:r>
              <a:rPr lang="en-US" sz="2500" dirty="0" err="1"/>
              <a:t>lingkungan</a:t>
            </a:r>
            <a:r>
              <a:rPr lang="en-US" sz="2500" dirty="0"/>
              <a:t> yang </a:t>
            </a:r>
            <a:r>
              <a:rPr lang="en-US" sz="2500" dirty="0" err="1"/>
              <a:t>kumuh</a:t>
            </a:r>
            <a:endParaRPr lang="en-US" sz="2500" dirty="0"/>
          </a:p>
          <a:p>
            <a:pPr marL="1143000" lvl="2" indent="-228600" eaLnBrk="1" hangingPunct="1">
              <a:spcBef>
                <a:spcPct val="20000"/>
              </a:spcBef>
              <a:buSzPct val="70000"/>
              <a:buFont typeface="Wingdings" pitchFamily="2" charset="2"/>
              <a:buChar char="§"/>
            </a:pPr>
            <a:r>
              <a:rPr lang="en-US" sz="2500" dirty="0" err="1"/>
              <a:t>Penyediaan</a:t>
            </a:r>
            <a:r>
              <a:rPr lang="en-US" sz="2500" dirty="0"/>
              <a:t> air </a:t>
            </a:r>
            <a:r>
              <a:rPr lang="en-US" sz="2500" dirty="0" err="1"/>
              <a:t>bersih</a:t>
            </a:r>
            <a:r>
              <a:rPr lang="en-US" sz="2500" dirty="0"/>
              <a:t> yang </a:t>
            </a:r>
            <a:r>
              <a:rPr lang="en-US" sz="2500" dirty="0" err="1"/>
              <a:t>tidak</a:t>
            </a:r>
            <a:r>
              <a:rPr lang="en-US" sz="2500" dirty="0"/>
              <a:t> </a:t>
            </a:r>
            <a:r>
              <a:rPr lang="en-US" sz="2500" dirty="0" err="1"/>
              <a:t>memadai</a:t>
            </a:r>
            <a:endParaRPr lang="en-US" sz="2500" dirty="0"/>
          </a:p>
          <a:p>
            <a:pPr marL="1143000" lvl="2" indent="-228600" eaLnBrk="1" hangingPunct="1">
              <a:spcBef>
                <a:spcPct val="20000"/>
              </a:spcBef>
              <a:buSzPct val="70000"/>
              <a:buFont typeface="Wingdings" pitchFamily="2" charset="2"/>
              <a:buChar char="§"/>
            </a:pPr>
            <a:r>
              <a:rPr lang="en-US" sz="2500" dirty="0" err="1"/>
              <a:t>Jamban</a:t>
            </a:r>
            <a:r>
              <a:rPr lang="en-US" sz="2500" dirty="0"/>
              <a:t> </a:t>
            </a:r>
            <a:r>
              <a:rPr lang="en-US" sz="2500" dirty="0" err="1"/>
              <a:t>keluarga</a:t>
            </a:r>
            <a:r>
              <a:rPr lang="en-US" sz="2500" dirty="0"/>
              <a:t> yang </a:t>
            </a:r>
            <a:r>
              <a:rPr lang="en-US" sz="2500" dirty="0" err="1"/>
              <a:t>tidak</a:t>
            </a:r>
            <a:r>
              <a:rPr lang="en-US" sz="2500" dirty="0"/>
              <a:t> </a:t>
            </a:r>
            <a:r>
              <a:rPr lang="en-US" sz="2500" dirty="0" err="1"/>
              <a:t>memenuhi</a:t>
            </a:r>
            <a:r>
              <a:rPr lang="en-US" sz="2500" dirty="0"/>
              <a:t> </a:t>
            </a:r>
            <a:r>
              <a:rPr lang="en-US" sz="2500" dirty="0" err="1"/>
              <a:t>syarat</a:t>
            </a:r>
            <a:endParaRPr lang="en-US" sz="2500" dirty="0"/>
          </a:p>
          <a:p>
            <a:pPr marL="1143000" lvl="2" indent="-228600" eaLnBrk="1" hangingPunct="1">
              <a:spcBef>
                <a:spcPct val="20000"/>
              </a:spcBef>
              <a:buSzPct val="70000"/>
              <a:buFont typeface="Wingdings" pitchFamily="2" charset="2"/>
              <a:buChar char="§"/>
            </a:pPr>
            <a:r>
              <a:rPr lang="en-US" sz="2500" dirty="0" err="1"/>
              <a:t>Pasien</a:t>
            </a:r>
            <a:r>
              <a:rPr lang="en-US" sz="2500" dirty="0"/>
              <a:t> </a:t>
            </a:r>
            <a:r>
              <a:rPr lang="en-US" sz="2500" dirty="0" err="1"/>
              <a:t>atau</a:t>
            </a:r>
            <a:r>
              <a:rPr lang="en-US" sz="2500" dirty="0"/>
              <a:t> </a:t>
            </a:r>
            <a:r>
              <a:rPr lang="en-US" sz="2500" dirty="0" err="1"/>
              <a:t>karier</a:t>
            </a:r>
            <a:r>
              <a:rPr lang="en-US" sz="2500" dirty="0"/>
              <a:t> </a:t>
            </a:r>
            <a:r>
              <a:rPr lang="en-US" sz="2500" dirty="0" err="1"/>
              <a:t>tifoid</a:t>
            </a:r>
            <a:r>
              <a:rPr lang="en-US" sz="2500" dirty="0"/>
              <a:t> yang </a:t>
            </a:r>
            <a:r>
              <a:rPr lang="en-US" sz="2500" dirty="0" err="1"/>
              <a:t>tidak</a:t>
            </a:r>
            <a:r>
              <a:rPr lang="en-US" sz="2500" dirty="0"/>
              <a:t> </a:t>
            </a:r>
            <a:r>
              <a:rPr lang="en-US" sz="2500" dirty="0" err="1"/>
              <a:t>diobati</a:t>
            </a:r>
            <a:r>
              <a:rPr lang="en-US" sz="2500" dirty="0"/>
              <a:t> </a:t>
            </a:r>
            <a:r>
              <a:rPr lang="en-US" sz="2500" dirty="0" err="1"/>
              <a:t>secara</a:t>
            </a:r>
            <a:r>
              <a:rPr lang="en-US" sz="2500" dirty="0"/>
              <a:t> </a:t>
            </a:r>
            <a:r>
              <a:rPr lang="en-US" sz="2500" dirty="0" err="1"/>
              <a:t>sempurna</a:t>
            </a:r>
            <a:endParaRPr lang="en-US" sz="2500" dirty="0"/>
          </a:p>
          <a:p>
            <a:pPr marL="1143000" lvl="2" indent="-228600" eaLnBrk="1" hangingPunct="1">
              <a:spcBef>
                <a:spcPct val="20000"/>
              </a:spcBef>
              <a:buSzPct val="70000"/>
              <a:buFont typeface="Wingdings" pitchFamily="2" charset="2"/>
              <a:buChar char="§"/>
            </a:pPr>
            <a:r>
              <a:rPr lang="en-US" sz="2500" dirty="0" err="1"/>
              <a:t>Belum</a:t>
            </a:r>
            <a:r>
              <a:rPr lang="en-US" sz="2500" dirty="0"/>
              <a:t> </a:t>
            </a:r>
            <a:r>
              <a:rPr lang="en-US" sz="2500" dirty="0" err="1"/>
              <a:t>membudaya</a:t>
            </a:r>
            <a:r>
              <a:rPr lang="en-US" sz="2500" dirty="0"/>
              <a:t> program </a:t>
            </a:r>
            <a:r>
              <a:rPr lang="en-US" sz="2500" dirty="0" err="1"/>
              <a:t>imunisasi</a:t>
            </a:r>
            <a:r>
              <a:rPr lang="en-US" sz="2500" dirty="0"/>
              <a:t> </a:t>
            </a:r>
            <a:r>
              <a:rPr lang="en-US" sz="2500" dirty="0" err="1"/>
              <a:t>untuk</a:t>
            </a:r>
            <a:r>
              <a:rPr lang="en-US" sz="2500" dirty="0"/>
              <a:t> </a:t>
            </a:r>
            <a:r>
              <a:rPr lang="en-US" sz="2500" dirty="0" err="1"/>
              <a:t>tifoid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85800" y="311150"/>
            <a:ext cx="77724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/>
            <a:r>
              <a:rPr lang="en-US" sz="3500" b="1">
                <a:solidFill>
                  <a:srgbClr val="FFFF00"/>
                </a:solidFill>
              </a:rPr>
              <a:t>Patogenesis dan Patologi </a:t>
            </a:r>
            <a:r>
              <a:rPr lang="en-US" sz="3500" b="1" baseline="30000">
                <a:solidFill>
                  <a:srgbClr val="FFFF00"/>
                </a:solidFill>
              </a:rPr>
              <a:t>(1)</a:t>
            </a:r>
            <a:endParaRPr lang="en-GB" sz="3500" b="1" baseline="30000">
              <a:solidFill>
                <a:srgbClr val="FFFF00"/>
              </a:solidFill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533400" y="1295400"/>
            <a:ext cx="8305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105000"/>
              </a:lnSpc>
              <a:spcBef>
                <a:spcPct val="25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500"/>
              <a:t>Penyebab salmonella typhi atau salmonella para typhi</a:t>
            </a:r>
          </a:p>
          <a:p>
            <a:pPr marL="1143000" lvl="2" indent="-228600" eaLnBrk="1" hangingPunct="1">
              <a:lnSpc>
                <a:spcPct val="105000"/>
              </a:lnSpc>
              <a:spcBef>
                <a:spcPct val="25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en-US" sz="1000"/>
          </a:p>
          <a:p>
            <a:pPr marL="342900" indent="-342900" eaLnBrk="1" hangingPunct="1">
              <a:lnSpc>
                <a:spcPct val="105000"/>
              </a:lnSpc>
              <a:spcBef>
                <a:spcPct val="25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500"/>
              <a:t>Lambung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usus halus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invasi jaringan limfoid (plaque of peyer) tempat untuk berkembang biak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melalui saluran limfe mesenterik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aliran darah sistemik</a:t>
            </a:r>
            <a:r>
              <a:rPr lang="en-US" sz="2500"/>
              <a:t> (bakteriemia I)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sel-sel RES dari hati dan limpa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masa inkubasi ( 7 – 14 hari )</a:t>
            </a:r>
          </a:p>
          <a:p>
            <a:pPr marL="342900" indent="-342900" eaLnBrk="1" hangingPunct="1">
              <a:lnSpc>
                <a:spcPct val="105000"/>
              </a:lnSpc>
              <a:spcBef>
                <a:spcPct val="25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endParaRPr lang="en-US" sz="1000">
              <a:sym typeface="Symbol" pitchFamily="18" charset="2"/>
            </a:endParaRPr>
          </a:p>
          <a:p>
            <a:pPr marL="342900" indent="-342900" eaLnBrk="1" hangingPunct="1">
              <a:lnSpc>
                <a:spcPct val="105000"/>
              </a:lnSpc>
              <a:spcBef>
                <a:spcPct val="25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sz="2500">
                <a:sym typeface="Symbol" pitchFamily="18" charset="2"/>
              </a:rPr>
              <a:t>Dari hati dan limpa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dilepaskan kuman ke sirkulasi sistemik (bakteriemia II)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melalui duktus torasikus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organ-organ tubuh </a:t>
            </a:r>
            <a:r>
              <a:rPr lang="en-US" sz="2500">
                <a:solidFill>
                  <a:srgbClr val="00FFFF"/>
                </a:solidFill>
                <a:sym typeface="Symbol" pitchFamily="18" charset="2"/>
              </a:rPr>
              <a:t></a:t>
            </a:r>
            <a:r>
              <a:rPr lang="en-US" sz="2500">
                <a:sym typeface="Symbol" pitchFamily="18" charset="2"/>
              </a:rPr>
              <a:t> limpa, usus halus, kandung empedu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ustom 1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7E848D"/>
      </a:hlink>
      <a:folHlink>
        <a:srgbClr val="A116E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</TotalTime>
  <Words>652</Words>
  <Application>Microsoft Office PowerPoint</Application>
  <PresentationFormat>On-screen Show (4:3)</PresentationFormat>
  <Paragraphs>205</Paragraphs>
  <Slides>52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Verve</vt:lpstr>
      <vt:lpstr>DEMAM TIFOID (typhoid fever)</vt:lpstr>
      <vt:lpstr>Slide 2</vt:lpstr>
      <vt:lpstr>Slide 3</vt:lpstr>
      <vt:lpstr>Slide 4</vt:lpstr>
      <vt:lpstr>Slide 5</vt:lpstr>
      <vt:lpstr>Slide 6</vt:lpstr>
      <vt:lpstr>Serologis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DIAGNOSA KLINIS</vt:lpstr>
      <vt:lpstr>DIAGNOSA BANDING</vt:lpstr>
      <vt:lpstr>DIAGNOSA ETIOLOGIK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ddd</dc:creator>
  <cp:lastModifiedBy>Gatoet Ismanoe Dr</cp:lastModifiedBy>
  <cp:revision>52</cp:revision>
  <dcterms:created xsi:type="dcterms:W3CDTF">2010-09-28T06:33:50Z</dcterms:created>
  <dcterms:modified xsi:type="dcterms:W3CDTF">2012-10-19T01:44:53Z</dcterms:modified>
</cp:coreProperties>
</file>