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79" r:id="rId3"/>
    <p:sldMasterId id="2147483691" r:id="rId4"/>
  </p:sldMasterIdLst>
  <p:notesMasterIdLst>
    <p:notesMasterId r:id="rId34"/>
  </p:notesMasterIdLst>
  <p:handoutMasterIdLst>
    <p:handoutMasterId r:id="rId35"/>
  </p:handoutMasterIdLst>
  <p:sldIdLst>
    <p:sldId id="582" r:id="rId5"/>
    <p:sldId id="500" r:id="rId6"/>
    <p:sldId id="319" r:id="rId7"/>
    <p:sldId id="317" r:id="rId8"/>
    <p:sldId id="381" r:id="rId9"/>
    <p:sldId id="324" r:id="rId10"/>
    <p:sldId id="325" r:id="rId11"/>
    <p:sldId id="326" r:id="rId12"/>
    <p:sldId id="327" r:id="rId13"/>
    <p:sldId id="383" r:id="rId14"/>
    <p:sldId id="372" r:id="rId15"/>
    <p:sldId id="375" r:id="rId16"/>
    <p:sldId id="377" r:id="rId17"/>
    <p:sldId id="382" r:id="rId18"/>
    <p:sldId id="328" r:id="rId19"/>
    <p:sldId id="329" r:id="rId20"/>
    <p:sldId id="330" r:id="rId21"/>
    <p:sldId id="331" r:id="rId22"/>
    <p:sldId id="332" r:id="rId23"/>
    <p:sldId id="334" r:id="rId24"/>
    <p:sldId id="335" r:id="rId25"/>
    <p:sldId id="336" r:id="rId26"/>
    <p:sldId id="341" r:id="rId27"/>
    <p:sldId id="384" r:id="rId28"/>
    <p:sldId id="385" r:id="rId29"/>
    <p:sldId id="342" r:id="rId30"/>
    <p:sldId id="379" r:id="rId31"/>
    <p:sldId id="343" r:id="rId32"/>
    <p:sldId id="54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WAMENA LEO AKAFRA" initials="KLA" lastIdx="1" clrIdx="0">
    <p:extLst>
      <p:ext uri="{19B8F6BF-5375-455C-9EA6-DF929625EA0E}">
        <p15:presenceInfo xmlns:p15="http://schemas.microsoft.com/office/powerpoint/2012/main" userId="7cecd1d0df5660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1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13" autoAdjust="0"/>
    <p:restoredTop sz="92131" autoAdjust="0"/>
  </p:normalViewPr>
  <p:slideViewPr>
    <p:cSldViewPr snapToGrid="0">
      <p:cViewPr varScale="1">
        <p:scale>
          <a:sx n="53" d="100"/>
          <a:sy n="53" d="100"/>
        </p:scale>
        <p:origin x="49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1F9795-D009-44D5-8468-CD4025F7E23A}" type="doc">
      <dgm:prSet loTypeId="urn:microsoft.com/office/officeart/2005/8/layout/StepDown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F6EAB7-4025-4C56-A354-DE797DA13DF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HQIT</a:t>
          </a:r>
        </a:p>
      </dgm:t>
    </dgm:pt>
    <dgm:pt modelId="{8C07F612-023E-43E8-8A48-D90B29C5B492}" type="parTrans" cxnId="{8C14DD34-8FB8-4217-9241-B8BD4C3A2A7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796E82C-8040-4F6F-A671-1E19B29E350A}" type="sibTrans" cxnId="{8C14DD34-8FB8-4217-9241-B8BD4C3A2A7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9C16655-3CD4-45CA-AA83-A1A34DA740BC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Regional IT/RS</a:t>
          </a:r>
        </a:p>
      </dgm:t>
    </dgm:pt>
    <dgm:pt modelId="{FCCEFCE3-8BA3-442E-828B-9EC52F5D66BE}" type="parTrans" cxnId="{E5E18B0E-7DC2-465D-A5F7-84AF7F58AB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1A73677-6920-445D-BA3B-E6EA9054BF7B}" type="sibTrans" cxnId="{E5E18B0E-7DC2-465D-A5F7-84AF7F58AB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F1690D3-1A3E-4378-A0AB-908EE4E3EFBD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DIT/DDQMT</a:t>
          </a:r>
        </a:p>
      </dgm:t>
    </dgm:pt>
    <dgm:pt modelId="{80806F7E-F9D3-4E97-B9D0-1B06C9C5C3FA}" type="parTrans" cxnId="{E90115C6-B706-45E9-8C20-1C6210F750F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97A0DDA-0ADE-4376-8B81-105D10522382}" type="sibTrans" cxnId="{E90115C6-B706-45E9-8C20-1C6210F750F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6A9210A-DD86-4AFC-AC25-0A6B58668876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Supervisor/Enumerator</a:t>
          </a:r>
        </a:p>
      </dgm:t>
    </dgm:pt>
    <dgm:pt modelId="{64E32EF5-9E2D-40D5-9206-B736AC6967C4}" type="sibTrans" cxnId="{DBE2AB8B-59C1-44D0-ADDD-DEE064CE6EE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52DAB73-5AB5-42CD-89C0-EB7CAE120890}" type="parTrans" cxnId="{DBE2AB8B-59C1-44D0-ADDD-DEE064CE6EE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52DBD2F-B140-4B41-8A51-F6379C9F7BCC}" type="pres">
      <dgm:prSet presAssocID="{821F9795-D009-44D5-8468-CD4025F7E23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73C25D1-3853-4157-AB38-977DDC2CEC19}" type="pres">
      <dgm:prSet presAssocID="{B6F6EAB7-4025-4C56-A354-DE797DA13DF2}" presName="composite" presStyleCnt="0"/>
      <dgm:spPr/>
    </dgm:pt>
    <dgm:pt modelId="{CBB8AB2D-1899-43ED-9A1D-C98C44444E74}" type="pres">
      <dgm:prSet presAssocID="{B6F6EAB7-4025-4C56-A354-DE797DA13DF2}" presName="bentUpArrow1" presStyleLbl="alignImgPlace1" presStyleIdx="0" presStyleCnt="3" custScaleX="162084" custScaleY="108772" custLinFactNeighborX="-95789" custLinFactNeighborY="17806"/>
      <dgm:spPr/>
    </dgm:pt>
    <dgm:pt modelId="{4F92EC09-99A4-484A-88B8-E5550051982A}" type="pres">
      <dgm:prSet presAssocID="{B6F6EAB7-4025-4C56-A354-DE797DA13DF2}" presName="ParentText" presStyleLbl="node1" presStyleIdx="0" presStyleCnt="4" custScaleX="41359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F6610D-DEB4-436E-AA6B-D66A2AD358FF}" type="pres">
      <dgm:prSet presAssocID="{B6F6EAB7-4025-4C56-A354-DE797DA13DF2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77C27263-C423-432B-BF30-C79BC3CDB1DC}" type="pres">
      <dgm:prSet presAssocID="{0796E82C-8040-4F6F-A671-1E19B29E350A}" presName="sibTrans" presStyleCnt="0"/>
      <dgm:spPr/>
    </dgm:pt>
    <dgm:pt modelId="{87A72E8A-0FFD-4D8C-83A9-7524A256C5AB}" type="pres">
      <dgm:prSet presAssocID="{39C16655-3CD4-45CA-AA83-A1A34DA740BC}" presName="composite" presStyleCnt="0"/>
      <dgm:spPr/>
    </dgm:pt>
    <dgm:pt modelId="{E2D58399-3EB4-4FE6-AE48-8584866A15DD}" type="pres">
      <dgm:prSet presAssocID="{39C16655-3CD4-45CA-AA83-A1A34DA740BC}" presName="bentUpArrow1" presStyleLbl="alignImgPlace1" presStyleIdx="1" presStyleCnt="3" custScaleX="166231" custLinFactNeighborX="-82710" custLinFactNeighborY="372"/>
      <dgm:spPr/>
    </dgm:pt>
    <dgm:pt modelId="{1BA6EE82-7276-4A74-A713-2055F06EB14C}" type="pres">
      <dgm:prSet presAssocID="{39C16655-3CD4-45CA-AA83-A1A34DA740BC}" presName="ParentText" presStyleLbl="node1" presStyleIdx="1" presStyleCnt="4" custScaleX="2519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E8D883-B277-4163-A3CE-FEC74064D4A3}" type="pres">
      <dgm:prSet presAssocID="{39C16655-3CD4-45CA-AA83-A1A34DA740BC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55EF0A-FB65-4992-AE8E-90B4DE565939}" type="pres">
      <dgm:prSet presAssocID="{81A73677-6920-445D-BA3B-E6EA9054BF7B}" presName="sibTrans" presStyleCnt="0"/>
      <dgm:spPr/>
    </dgm:pt>
    <dgm:pt modelId="{82EE9B81-25D2-4A18-9A3F-B1AD0569A8CC}" type="pres">
      <dgm:prSet presAssocID="{BF1690D3-1A3E-4378-A0AB-908EE4E3EFBD}" presName="composite" presStyleCnt="0"/>
      <dgm:spPr/>
    </dgm:pt>
    <dgm:pt modelId="{CE152FD9-E815-4D16-A088-124CBB9264C6}" type="pres">
      <dgm:prSet presAssocID="{BF1690D3-1A3E-4378-A0AB-908EE4E3EFBD}" presName="bentUpArrow1" presStyleLbl="alignImgPlace1" presStyleIdx="2" presStyleCnt="3" custScaleY="142097" custLinFactX="-102490" custLinFactNeighborX="-200000" custLinFactNeighborY="32600"/>
      <dgm:spPr/>
    </dgm:pt>
    <dgm:pt modelId="{598F7237-8D38-46E8-AEAE-F7DFB97C4CE6}" type="pres">
      <dgm:prSet presAssocID="{BF1690D3-1A3E-4378-A0AB-908EE4E3EFBD}" presName="ParentText" presStyleLbl="node1" presStyleIdx="2" presStyleCnt="4" custScaleX="347234" custLinFactNeighborX="-80795" custLinFactNeighborY="58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5E8169-91C6-493D-A2F3-AAC9C94D2BAE}" type="pres">
      <dgm:prSet presAssocID="{BF1690D3-1A3E-4378-A0AB-908EE4E3EFBD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832289E5-F904-420B-B19E-E9E729471768}" type="pres">
      <dgm:prSet presAssocID="{597A0DDA-0ADE-4376-8B81-105D10522382}" presName="sibTrans" presStyleCnt="0"/>
      <dgm:spPr/>
    </dgm:pt>
    <dgm:pt modelId="{9A3E4382-CA03-4B29-9DFA-67ACFB8C4A90}" type="pres">
      <dgm:prSet presAssocID="{B6A9210A-DD86-4AFC-AC25-0A6B58668876}" presName="composite" presStyleCnt="0"/>
      <dgm:spPr/>
    </dgm:pt>
    <dgm:pt modelId="{7CD816E5-6C8B-4A09-A7F3-9C5E7E357C46}" type="pres">
      <dgm:prSet presAssocID="{B6A9210A-DD86-4AFC-AC25-0A6B58668876}" presName="ParentText" presStyleLbl="node1" presStyleIdx="3" presStyleCnt="4" custScaleX="391658" custScaleY="109030" custLinFactX="-100000" custLinFactNeighborX="-116043" custLinFactNeighborY="345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8B0E-7DC2-465D-A5F7-84AF7F58ABF0}" srcId="{821F9795-D009-44D5-8468-CD4025F7E23A}" destId="{39C16655-3CD4-45CA-AA83-A1A34DA740BC}" srcOrd="1" destOrd="0" parTransId="{FCCEFCE3-8BA3-442E-828B-9EC52F5D66BE}" sibTransId="{81A73677-6920-445D-BA3B-E6EA9054BF7B}"/>
    <dgm:cxn modelId="{C174D999-D714-48DE-B4F5-CC56C4F6F10D}" type="presOf" srcId="{BF1690D3-1A3E-4378-A0AB-908EE4E3EFBD}" destId="{598F7237-8D38-46E8-AEAE-F7DFB97C4CE6}" srcOrd="0" destOrd="0" presId="urn:microsoft.com/office/officeart/2005/8/layout/StepDownProcess"/>
    <dgm:cxn modelId="{E90115C6-B706-45E9-8C20-1C6210F750F8}" srcId="{821F9795-D009-44D5-8468-CD4025F7E23A}" destId="{BF1690D3-1A3E-4378-A0AB-908EE4E3EFBD}" srcOrd="2" destOrd="0" parTransId="{80806F7E-F9D3-4E97-B9D0-1B06C9C5C3FA}" sibTransId="{597A0DDA-0ADE-4376-8B81-105D10522382}"/>
    <dgm:cxn modelId="{DBE2AB8B-59C1-44D0-ADDD-DEE064CE6EE7}" srcId="{821F9795-D009-44D5-8468-CD4025F7E23A}" destId="{B6A9210A-DD86-4AFC-AC25-0A6B58668876}" srcOrd="3" destOrd="0" parTransId="{A52DAB73-5AB5-42CD-89C0-EB7CAE120890}" sibTransId="{64E32EF5-9E2D-40D5-9206-B736AC6967C4}"/>
    <dgm:cxn modelId="{9EB6DEBD-CBDA-408A-AC8A-F0CC3DA780FD}" type="presOf" srcId="{821F9795-D009-44D5-8468-CD4025F7E23A}" destId="{D52DBD2F-B140-4B41-8A51-F6379C9F7BCC}" srcOrd="0" destOrd="0" presId="urn:microsoft.com/office/officeart/2005/8/layout/StepDownProcess"/>
    <dgm:cxn modelId="{65EFE421-8CC0-48E8-8952-AC31FEEAFBF8}" type="presOf" srcId="{39C16655-3CD4-45CA-AA83-A1A34DA740BC}" destId="{1BA6EE82-7276-4A74-A713-2055F06EB14C}" srcOrd="0" destOrd="0" presId="urn:microsoft.com/office/officeart/2005/8/layout/StepDownProcess"/>
    <dgm:cxn modelId="{D197DED2-598C-49FE-8DA8-8464D0E8FE88}" type="presOf" srcId="{B6A9210A-DD86-4AFC-AC25-0A6B58668876}" destId="{7CD816E5-6C8B-4A09-A7F3-9C5E7E357C46}" srcOrd="0" destOrd="0" presId="urn:microsoft.com/office/officeart/2005/8/layout/StepDownProcess"/>
    <dgm:cxn modelId="{8C14DD34-8FB8-4217-9241-B8BD4C3A2A75}" srcId="{821F9795-D009-44D5-8468-CD4025F7E23A}" destId="{B6F6EAB7-4025-4C56-A354-DE797DA13DF2}" srcOrd="0" destOrd="0" parTransId="{8C07F612-023E-43E8-8A48-D90B29C5B492}" sibTransId="{0796E82C-8040-4F6F-A671-1E19B29E350A}"/>
    <dgm:cxn modelId="{BC0EF6D3-FE1A-4EFB-8D0C-C858C67035E0}" type="presOf" srcId="{B6F6EAB7-4025-4C56-A354-DE797DA13DF2}" destId="{4F92EC09-99A4-484A-88B8-E5550051982A}" srcOrd="0" destOrd="0" presId="urn:microsoft.com/office/officeart/2005/8/layout/StepDownProcess"/>
    <dgm:cxn modelId="{ACDE4508-7389-4ABB-B074-5056606DAED4}" type="presParOf" srcId="{D52DBD2F-B140-4B41-8A51-F6379C9F7BCC}" destId="{773C25D1-3853-4157-AB38-977DDC2CEC19}" srcOrd="0" destOrd="0" presId="urn:microsoft.com/office/officeart/2005/8/layout/StepDownProcess"/>
    <dgm:cxn modelId="{56040A5B-1DBE-41EA-9B1C-2FBA412B2C45}" type="presParOf" srcId="{773C25D1-3853-4157-AB38-977DDC2CEC19}" destId="{CBB8AB2D-1899-43ED-9A1D-C98C44444E74}" srcOrd="0" destOrd="0" presId="urn:microsoft.com/office/officeart/2005/8/layout/StepDownProcess"/>
    <dgm:cxn modelId="{B96C6D48-009A-4EBE-87ED-6115EEA8480E}" type="presParOf" srcId="{773C25D1-3853-4157-AB38-977DDC2CEC19}" destId="{4F92EC09-99A4-484A-88B8-E5550051982A}" srcOrd="1" destOrd="0" presId="urn:microsoft.com/office/officeart/2005/8/layout/StepDownProcess"/>
    <dgm:cxn modelId="{808FE83F-43F7-46D3-9EA4-C0B2233FF0FF}" type="presParOf" srcId="{773C25D1-3853-4157-AB38-977DDC2CEC19}" destId="{34F6610D-DEB4-436E-AA6B-D66A2AD358FF}" srcOrd="2" destOrd="0" presId="urn:microsoft.com/office/officeart/2005/8/layout/StepDownProcess"/>
    <dgm:cxn modelId="{8220D660-3E99-4E7E-995D-77708DE5F7DB}" type="presParOf" srcId="{D52DBD2F-B140-4B41-8A51-F6379C9F7BCC}" destId="{77C27263-C423-432B-BF30-C79BC3CDB1DC}" srcOrd="1" destOrd="0" presId="urn:microsoft.com/office/officeart/2005/8/layout/StepDownProcess"/>
    <dgm:cxn modelId="{44D63EFA-EC27-4922-ADCF-A258617600BC}" type="presParOf" srcId="{D52DBD2F-B140-4B41-8A51-F6379C9F7BCC}" destId="{87A72E8A-0FFD-4D8C-83A9-7524A256C5AB}" srcOrd="2" destOrd="0" presId="urn:microsoft.com/office/officeart/2005/8/layout/StepDownProcess"/>
    <dgm:cxn modelId="{2F20F14F-D82D-40FB-8747-21DAD2517185}" type="presParOf" srcId="{87A72E8A-0FFD-4D8C-83A9-7524A256C5AB}" destId="{E2D58399-3EB4-4FE6-AE48-8584866A15DD}" srcOrd="0" destOrd="0" presId="urn:microsoft.com/office/officeart/2005/8/layout/StepDownProcess"/>
    <dgm:cxn modelId="{CB2F2CA5-314F-4641-99AA-2B48F75FF041}" type="presParOf" srcId="{87A72E8A-0FFD-4D8C-83A9-7524A256C5AB}" destId="{1BA6EE82-7276-4A74-A713-2055F06EB14C}" srcOrd="1" destOrd="0" presId="urn:microsoft.com/office/officeart/2005/8/layout/StepDownProcess"/>
    <dgm:cxn modelId="{1302BB12-C092-49C2-B2A7-961FCC9F5843}" type="presParOf" srcId="{87A72E8A-0FFD-4D8C-83A9-7524A256C5AB}" destId="{66E8D883-B277-4163-A3CE-FEC74064D4A3}" srcOrd="2" destOrd="0" presId="urn:microsoft.com/office/officeart/2005/8/layout/StepDownProcess"/>
    <dgm:cxn modelId="{B4C111DA-EB22-4839-BEF7-ED33BB0BA5AF}" type="presParOf" srcId="{D52DBD2F-B140-4B41-8A51-F6379C9F7BCC}" destId="{FC55EF0A-FB65-4992-AE8E-90B4DE565939}" srcOrd="3" destOrd="0" presId="urn:microsoft.com/office/officeart/2005/8/layout/StepDownProcess"/>
    <dgm:cxn modelId="{FB608787-2184-47E1-A606-2DC0A0D81131}" type="presParOf" srcId="{D52DBD2F-B140-4B41-8A51-F6379C9F7BCC}" destId="{82EE9B81-25D2-4A18-9A3F-B1AD0569A8CC}" srcOrd="4" destOrd="0" presId="urn:microsoft.com/office/officeart/2005/8/layout/StepDownProcess"/>
    <dgm:cxn modelId="{4FC3933D-EA15-415F-9D2A-7B61AF843CA1}" type="presParOf" srcId="{82EE9B81-25D2-4A18-9A3F-B1AD0569A8CC}" destId="{CE152FD9-E815-4D16-A088-124CBB9264C6}" srcOrd="0" destOrd="0" presId="urn:microsoft.com/office/officeart/2005/8/layout/StepDownProcess"/>
    <dgm:cxn modelId="{3E29F62D-2E07-4C62-93DD-CD14B1D02BC5}" type="presParOf" srcId="{82EE9B81-25D2-4A18-9A3F-B1AD0569A8CC}" destId="{598F7237-8D38-46E8-AEAE-F7DFB97C4CE6}" srcOrd="1" destOrd="0" presId="urn:microsoft.com/office/officeart/2005/8/layout/StepDownProcess"/>
    <dgm:cxn modelId="{0AF60479-A3F5-4111-A7F2-BC7207A1015F}" type="presParOf" srcId="{82EE9B81-25D2-4A18-9A3F-B1AD0569A8CC}" destId="{215E8169-91C6-493D-A2F3-AAC9C94D2BAE}" srcOrd="2" destOrd="0" presId="urn:microsoft.com/office/officeart/2005/8/layout/StepDownProcess"/>
    <dgm:cxn modelId="{4EE24343-60E5-4055-8982-048499B417E7}" type="presParOf" srcId="{D52DBD2F-B140-4B41-8A51-F6379C9F7BCC}" destId="{832289E5-F904-420B-B19E-E9E729471768}" srcOrd="5" destOrd="0" presId="urn:microsoft.com/office/officeart/2005/8/layout/StepDownProcess"/>
    <dgm:cxn modelId="{1FAC23A6-9A51-4258-8D55-4F381E5C2FE3}" type="presParOf" srcId="{D52DBD2F-B140-4B41-8A51-F6379C9F7BCC}" destId="{9A3E4382-CA03-4B29-9DFA-67ACFB8C4A90}" srcOrd="6" destOrd="0" presId="urn:microsoft.com/office/officeart/2005/8/layout/StepDownProcess"/>
    <dgm:cxn modelId="{3B89CF1E-B62D-4810-BFF3-7E1B6A950F75}" type="presParOf" srcId="{9A3E4382-CA03-4B29-9DFA-67ACFB8C4A90}" destId="{7CD816E5-6C8B-4A09-A7F3-9C5E7E357C4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1F9795-D009-44D5-8468-CD4025F7E23A}" type="doc">
      <dgm:prSet loTypeId="urn:microsoft.com/office/officeart/2005/8/layout/StepDown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F6EAB7-4025-4C56-A354-DE797DA13DF2}">
      <dgm:prSet phldrT="[Text]"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Supervisor/Enumerator</a:t>
          </a:r>
        </a:p>
      </dgm:t>
    </dgm:pt>
    <dgm:pt modelId="{8C07F612-023E-43E8-8A48-D90B29C5B492}" type="parTrans" cxnId="{8C14DD34-8FB8-4217-9241-B8BD4C3A2A7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0796E82C-8040-4F6F-A671-1E19B29E350A}" type="sibTrans" cxnId="{8C14DD34-8FB8-4217-9241-B8BD4C3A2A75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39C16655-3CD4-45CA-AA83-A1A34DA740BC}">
      <dgm:prSet phldrT="[Text]"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DIT/DDQMT</a:t>
          </a:r>
        </a:p>
      </dgm:t>
    </dgm:pt>
    <dgm:pt modelId="{FCCEFCE3-8BA3-442E-828B-9EC52F5D66BE}" type="parTrans" cxnId="{E5E18B0E-7DC2-465D-A5F7-84AF7F58ABF0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81A73677-6920-445D-BA3B-E6EA9054BF7B}" type="sibTrans" cxnId="{E5E18B0E-7DC2-465D-A5F7-84AF7F58ABF0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F1690D3-1A3E-4378-A0AB-908EE4E3EFBD}">
      <dgm:prSet phldrT="[Text]"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Regional IT/RS</a:t>
          </a:r>
        </a:p>
      </dgm:t>
    </dgm:pt>
    <dgm:pt modelId="{80806F7E-F9D3-4E97-B9D0-1B06C9C5C3FA}" type="parTrans" cxnId="{E90115C6-B706-45E9-8C20-1C6210F750F8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597A0DDA-0ADE-4376-8B81-105D10522382}" type="sibTrans" cxnId="{E90115C6-B706-45E9-8C20-1C6210F750F8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B6A9210A-DD86-4AFC-AC25-0A6B58668876}">
      <dgm:prSet custT="1"/>
      <dgm:spPr/>
      <dgm:t>
        <a:bodyPr/>
        <a:lstStyle/>
        <a:p>
          <a:r>
            <a:rPr lang="en-US" sz="1800" dirty="0">
              <a:solidFill>
                <a:schemeClr val="tx1"/>
              </a:solidFill>
            </a:rPr>
            <a:t>HQ</a:t>
          </a:r>
        </a:p>
      </dgm:t>
    </dgm:pt>
    <dgm:pt modelId="{64E32EF5-9E2D-40D5-9206-B736AC6967C4}" type="sibTrans" cxnId="{DBE2AB8B-59C1-44D0-ADDD-DEE064CE6EE7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A52DAB73-5AB5-42CD-89C0-EB7CAE120890}" type="parTrans" cxnId="{DBE2AB8B-59C1-44D0-ADDD-DEE064CE6EE7}">
      <dgm:prSet/>
      <dgm:spPr/>
      <dgm:t>
        <a:bodyPr/>
        <a:lstStyle/>
        <a:p>
          <a:endParaRPr lang="en-US" sz="2000">
            <a:solidFill>
              <a:schemeClr val="tx1"/>
            </a:solidFill>
          </a:endParaRPr>
        </a:p>
      </dgm:t>
    </dgm:pt>
    <dgm:pt modelId="{D52DBD2F-B140-4B41-8A51-F6379C9F7BCC}" type="pres">
      <dgm:prSet presAssocID="{821F9795-D009-44D5-8468-CD4025F7E23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73C25D1-3853-4157-AB38-977DDC2CEC19}" type="pres">
      <dgm:prSet presAssocID="{B6F6EAB7-4025-4C56-A354-DE797DA13DF2}" presName="composite" presStyleCnt="0"/>
      <dgm:spPr/>
    </dgm:pt>
    <dgm:pt modelId="{CBB8AB2D-1899-43ED-9A1D-C98C44444E74}" type="pres">
      <dgm:prSet presAssocID="{B6F6EAB7-4025-4C56-A354-DE797DA13DF2}" presName="bentUpArrow1" presStyleLbl="alignImgPlace1" presStyleIdx="0" presStyleCnt="3" custScaleX="162084" custScaleY="108772" custLinFactNeighborX="-95789" custLinFactNeighborY="17806"/>
      <dgm:spPr/>
    </dgm:pt>
    <dgm:pt modelId="{4F92EC09-99A4-484A-88B8-E5550051982A}" type="pres">
      <dgm:prSet presAssocID="{B6F6EAB7-4025-4C56-A354-DE797DA13DF2}" presName="ParentText" presStyleLbl="node1" presStyleIdx="0" presStyleCnt="4" custScaleX="41359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F6610D-DEB4-436E-AA6B-D66A2AD358FF}" type="pres">
      <dgm:prSet presAssocID="{B6F6EAB7-4025-4C56-A354-DE797DA13DF2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77C27263-C423-432B-BF30-C79BC3CDB1DC}" type="pres">
      <dgm:prSet presAssocID="{0796E82C-8040-4F6F-A671-1E19B29E350A}" presName="sibTrans" presStyleCnt="0"/>
      <dgm:spPr/>
    </dgm:pt>
    <dgm:pt modelId="{87A72E8A-0FFD-4D8C-83A9-7524A256C5AB}" type="pres">
      <dgm:prSet presAssocID="{39C16655-3CD4-45CA-AA83-A1A34DA740BC}" presName="composite" presStyleCnt="0"/>
      <dgm:spPr/>
    </dgm:pt>
    <dgm:pt modelId="{E2D58399-3EB4-4FE6-AE48-8584866A15DD}" type="pres">
      <dgm:prSet presAssocID="{39C16655-3CD4-45CA-AA83-A1A34DA740BC}" presName="bentUpArrow1" presStyleLbl="alignImgPlace1" presStyleIdx="1" presStyleCnt="3" custScaleX="166231" custLinFactNeighborX="-82710" custLinFactNeighborY="372"/>
      <dgm:spPr/>
    </dgm:pt>
    <dgm:pt modelId="{1BA6EE82-7276-4A74-A713-2055F06EB14C}" type="pres">
      <dgm:prSet presAssocID="{39C16655-3CD4-45CA-AA83-A1A34DA740BC}" presName="ParentText" presStyleLbl="node1" presStyleIdx="1" presStyleCnt="4" custScaleX="2519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E8D883-B277-4163-A3CE-FEC74064D4A3}" type="pres">
      <dgm:prSet presAssocID="{39C16655-3CD4-45CA-AA83-A1A34DA740BC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55EF0A-FB65-4992-AE8E-90B4DE565939}" type="pres">
      <dgm:prSet presAssocID="{81A73677-6920-445D-BA3B-E6EA9054BF7B}" presName="sibTrans" presStyleCnt="0"/>
      <dgm:spPr/>
    </dgm:pt>
    <dgm:pt modelId="{82EE9B81-25D2-4A18-9A3F-B1AD0569A8CC}" type="pres">
      <dgm:prSet presAssocID="{BF1690D3-1A3E-4378-A0AB-908EE4E3EFBD}" presName="composite" presStyleCnt="0"/>
      <dgm:spPr/>
    </dgm:pt>
    <dgm:pt modelId="{CE152FD9-E815-4D16-A088-124CBB9264C6}" type="pres">
      <dgm:prSet presAssocID="{BF1690D3-1A3E-4378-A0AB-908EE4E3EFBD}" presName="bentUpArrow1" presStyleLbl="alignImgPlace1" presStyleIdx="2" presStyleCnt="3" custScaleY="142097" custLinFactX="-102490" custLinFactNeighborX="-200000" custLinFactNeighborY="32600"/>
      <dgm:spPr/>
    </dgm:pt>
    <dgm:pt modelId="{598F7237-8D38-46E8-AEAE-F7DFB97C4CE6}" type="pres">
      <dgm:prSet presAssocID="{BF1690D3-1A3E-4378-A0AB-908EE4E3EFBD}" presName="ParentText" presStyleLbl="node1" presStyleIdx="2" presStyleCnt="4" custScaleX="347234" custLinFactNeighborX="-80795" custLinFactNeighborY="58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5E8169-91C6-493D-A2F3-AAC9C94D2BAE}" type="pres">
      <dgm:prSet presAssocID="{BF1690D3-1A3E-4378-A0AB-908EE4E3EFBD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832289E5-F904-420B-B19E-E9E729471768}" type="pres">
      <dgm:prSet presAssocID="{597A0DDA-0ADE-4376-8B81-105D10522382}" presName="sibTrans" presStyleCnt="0"/>
      <dgm:spPr/>
    </dgm:pt>
    <dgm:pt modelId="{9A3E4382-CA03-4B29-9DFA-67ACFB8C4A90}" type="pres">
      <dgm:prSet presAssocID="{B6A9210A-DD86-4AFC-AC25-0A6B58668876}" presName="composite" presStyleCnt="0"/>
      <dgm:spPr/>
    </dgm:pt>
    <dgm:pt modelId="{7CD816E5-6C8B-4A09-A7F3-9C5E7E357C46}" type="pres">
      <dgm:prSet presAssocID="{B6A9210A-DD86-4AFC-AC25-0A6B58668876}" presName="ParentText" presStyleLbl="node1" presStyleIdx="3" presStyleCnt="4" custScaleX="391658" custScaleY="109030" custLinFactX="-100000" custLinFactNeighborX="-116043" custLinFactNeighborY="345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F5742A-A216-45EE-A52E-7629208D1ABC}" type="presOf" srcId="{B6A9210A-DD86-4AFC-AC25-0A6B58668876}" destId="{7CD816E5-6C8B-4A09-A7F3-9C5E7E357C46}" srcOrd="0" destOrd="0" presId="urn:microsoft.com/office/officeart/2005/8/layout/StepDownProcess"/>
    <dgm:cxn modelId="{E5E18B0E-7DC2-465D-A5F7-84AF7F58ABF0}" srcId="{821F9795-D009-44D5-8468-CD4025F7E23A}" destId="{39C16655-3CD4-45CA-AA83-A1A34DA740BC}" srcOrd="1" destOrd="0" parTransId="{FCCEFCE3-8BA3-442E-828B-9EC52F5D66BE}" sibTransId="{81A73677-6920-445D-BA3B-E6EA9054BF7B}"/>
    <dgm:cxn modelId="{A94716AF-CF3A-46F0-B4CD-5D7E8083465A}" type="presOf" srcId="{39C16655-3CD4-45CA-AA83-A1A34DA740BC}" destId="{1BA6EE82-7276-4A74-A713-2055F06EB14C}" srcOrd="0" destOrd="0" presId="urn:microsoft.com/office/officeart/2005/8/layout/StepDownProcess"/>
    <dgm:cxn modelId="{E49AA9DF-A03B-41D8-9260-252FB0BFF284}" type="presOf" srcId="{BF1690D3-1A3E-4378-A0AB-908EE4E3EFBD}" destId="{598F7237-8D38-46E8-AEAE-F7DFB97C4CE6}" srcOrd="0" destOrd="0" presId="urn:microsoft.com/office/officeart/2005/8/layout/StepDownProcess"/>
    <dgm:cxn modelId="{ABB267E8-C3A9-437B-8AA2-C390E3C5D6BA}" type="presOf" srcId="{821F9795-D009-44D5-8468-CD4025F7E23A}" destId="{D52DBD2F-B140-4B41-8A51-F6379C9F7BCC}" srcOrd="0" destOrd="0" presId="urn:microsoft.com/office/officeart/2005/8/layout/StepDownProcess"/>
    <dgm:cxn modelId="{E90115C6-B706-45E9-8C20-1C6210F750F8}" srcId="{821F9795-D009-44D5-8468-CD4025F7E23A}" destId="{BF1690D3-1A3E-4378-A0AB-908EE4E3EFBD}" srcOrd="2" destOrd="0" parTransId="{80806F7E-F9D3-4E97-B9D0-1B06C9C5C3FA}" sibTransId="{597A0DDA-0ADE-4376-8B81-105D10522382}"/>
    <dgm:cxn modelId="{DBE2AB8B-59C1-44D0-ADDD-DEE064CE6EE7}" srcId="{821F9795-D009-44D5-8468-CD4025F7E23A}" destId="{B6A9210A-DD86-4AFC-AC25-0A6B58668876}" srcOrd="3" destOrd="0" parTransId="{A52DAB73-5AB5-42CD-89C0-EB7CAE120890}" sibTransId="{64E32EF5-9E2D-40D5-9206-B736AC6967C4}"/>
    <dgm:cxn modelId="{745ADA58-76B6-4BF5-B078-90E26318B932}" type="presOf" srcId="{B6F6EAB7-4025-4C56-A354-DE797DA13DF2}" destId="{4F92EC09-99A4-484A-88B8-E5550051982A}" srcOrd="0" destOrd="0" presId="urn:microsoft.com/office/officeart/2005/8/layout/StepDownProcess"/>
    <dgm:cxn modelId="{8C14DD34-8FB8-4217-9241-B8BD4C3A2A75}" srcId="{821F9795-D009-44D5-8468-CD4025F7E23A}" destId="{B6F6EAB7-4025-4C56-A354-DE797DA13DF2}" srcOrd="0" destOrd="0" parTransId="{8C07F612-023E-43E8-8A48-D90B29C5B492}" sibTransId="{0796E82C-8040-4F6F-A671-1E19B29E350A}"/>
    <dgm:cxn modelId="{032CF4FF-A72B-43E5-AF32-30E1F026527B}" type="presParOf" srcId="{D52DBD2F-B140-4B41-8A51-F6379C9F7BCC}" destId="{773C25D1-3853-4157-AB38-977DDC2CEC19}" srcOrd="0" destOrd="0" presId="urn:microsoft.com/office/officeart/2005/8/layout/StepDownProcess"/>
    <dgm:cxn modelId="{B3ED91D9-126E-4145-8183-9C8DECE94A52}" type="presParOf" srcId="{773C25D1-3853-4157-AB38-977DDC2CEC19}" destId="{CBB8AB2D-1899-43ED-9A1D-C98C44444E74}" srcOrd="0" destOrd="0" presId="urn:microsoft.com/office/officeart/2005/8/layout/StepDownProcess"/>
    <dgm:cxn modelId="{EA2CBFDA-587A-4E10-B541-369F7D9FAAA3}" type="presParOf" srcId="{773C25D1-3853-4157-AB38-977DDC2CEC19}" destId="{4F92EC09-99A4-484A-88B8-E5550051982A}" srcOrd="1" destOrd="0" presId="urn:microsoft.com/office/officeart/2005/8/layout/StepDownProcess"/>
    <dgm:cxn modelId="{5B903274-784B-46DD-8C5C-F1D460A23BD9}" type="presParOf" srcId="{773C25D1-3853-4157-AB38-977DDC2CEC19}" destId="{34F6610D-DEB4-436E-AA6B-D66A2AD358FF}" srcOrd="2" destOrd="0" presId="urn:microsoft.com/office/officeart/2005/8/layout/StepDownProcess"/>
    <dgm:cxn modelId="{7F4F7574-F17A-4216-A002-95049503929D}" type="presParOf" srcId="{D52DBD2F-B140-4B41-8A51-F6379C9F7BCC}" destId="{77C27263-C423-432B-BF30-C79BC3CDB1DC}" srcOrd="1" destOrd="0" presId="urn:microsoft.com/office/officeart/2005/8/layout/StepDownProcess"/>
    <dgm:cxn modelId="{507248EB-AF23-4BE5-B72C-5802CAC88F7F}" type="presParOf" srcId="{D52DBD2F-B140-4B41-8A51-F6379C9F7BCC}" destId="{87A72E8A-0FFD-4D8C-83A9-7524A256C5AB}" srcOrd="2" destOrd="0" presId="urn:microsoft.com/office/officeart/2005/8/layout/StepDownProcess"/>
    <dgm:cxn modelId="{9C0F76D2-37DC-4BF6-BF2B-C4C2834899CA}" type="presParOf" srcId="{87A72E8A-0FFD-4D8C-83A9-7524A256C5AB}" destId="{E2D58399-3EB4-4FE6-AE48-8584866A15DD}" srcOrd="0" destOrd="0" presId="urn:microsoft.com/office/officeart/2005/8/layout/StepDownProcess"/>
    <dgm:cxn modelId="{601BE8A0-7228-4B4A-8AC0-D98F8BB1939F}" type="presParOf" srcId="{87A72E8A-0FFD-4D8C-83A9-7524A256C5AB}" destId="{1BA6EE82-7276-4A74-A713-2055F06EB14C}" srcOrd="1" destOrd="0" presId="urn:microsoft.com/office/officeart/2005/8/layout/StepDownProcess"/>
    <dgm:cxn modelId="{92A9AC7D-AEC2-4437-B283-72BEB4DC54B5}" type="presParOf" srcId="{87A72E8A-0FFD-4D8C-83A9-7524A256C5AB}" destId="{66E8D883-B277-4163-A3CE-FEC74064D4A3}" srcOrd="2" destOrd="0" presId="urn:microsoft.com/office/officeart/2005/8/layout/StepDownProcess"/>
    <dgm:cxn modelId="{BE40B3BE-461A-4548-AFE6-019494778D64}" type="presParOf" srcId="{D52DBD2F-B140-4B41-8A51-F6379C9F7BCC}" destId="{FC55EF0A-FB65-4992-AE8E-90B4DE565939}" srcOrd="3" destOrd="0" presId="urn:microsoft.com/office/officeart/2005/8/layout/StepDownProcess"/>
    <dgm:cxn modelId="{E6707499-F876-4910-8225-2D4627D5DC8E}" type="presParOf" srcId="{D52DBD2F-B140-4B41-8A51-F6379C9F7BCC}" destId="{82EE9B81-25D2-4A18-9A3F-B1AD0569A8CC}" srcOrd="4" destOrd="0" presId="urn:microsoft.com/office/officeart/2005/8/layout/StepDownProcess"/>
    <dgm:cxn modelId="{1EB71B2B-BC98-487F-8D05-D50F1AF973AE}" type="presParOf" srcId="{82EE9B81-25D2-4A18-9A3F-B1AD0569A8CC}" destId="{CE152FD9-E815-4D16-A088-124CBB9264C6}" srcOrd="0" destOrd="0" presId="urn:microsoft.com/office/officeart/2005/8/layout/StepDownProcess"/>
    <dgm:cxn modelId="{89DB958E-55AD-4F5F-BE8F-CAA8EF689690}" type="presParOf" srcId="{82EE9B81-25D2-4A18-9A3F-B1AD0569A8CC}" destId="{598F7237-8D38-46E8-AEAE-F7DFB97C4CE6}" srcOrd="1" destOrd="0" presId="urn:microsoft.com/office/officeart/2005/8/layout/StepDownProcess"/>
    <dgm:cxn modelId="{8E119CFE-B3E5-4548-86D8-18932FBB3422}" type="presParOf" srcId="{82EE9B81-25D2-4A18-9A3F-B1AD0569A8CC}" destId="{215E8169-91C6-493D-A2F3-AAC9C94D2BAE}" srcOrd="2" destOrd="0" presId="urn:microsoft.com/office/officeart/2005/8/layout/StepDownProcess"/>
    <dgm:cxn modelId="{361F1EEC-0209-45FF-B94A-4881045974AF}" type="presParOf" srcId="{D52DBD2F-B140-4B41-8A51-F6379C9F7BCC}" destId="{832289E5-F904-420B-B19E-E9E729471768}" srcOrd="5" destOrd="0" presId="urn:microsoft.com/office/officeart/2005/8/layout/StepDownProcess"/>
    <dgm:cxn modelId="{02AE2229-AB25-4A0D-AA11-918552BD1D40}" type="presParOf" srcId="{D52DBD2F-B140-4B41-8A51-F6379C9F7BCC}" destId="{9A3E4382-CA03-4B29-9DFA-67ACFB8C4A90}" srcOrd="6" destOrd="0" presId="urn:microsoft.com/office/officeart/2005/8/layout/StepDownProcess"/>
    <dgm:cxn modelId="{F93C9283-6F80-40CB-89E0-15922C3F181F}" type="presParOf" srcId="{9A3E4382-CA03-4B29-9DFA-67ACFB8C4A90}" destId="{7CD816E5-6C8B-4A09-A7F3-9C5E7E357C4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8AB2D-1899-43ED-9A1D-C98C44444E74}">
      <dsp:nvSpPr>
        <dsp:cNvPr id="0" name=""/>
        <dsp:cNvSpPr/>
      </dsp:nvSpPr>
      <dsp:spPr>
        <a:xfrm rot="5400000">
          <a:off x="622852" y="1093355"/>
          <a:ext cx="382575" cy="64902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92EC09-99A4-484A-88B8-E5550051982A}">
      <dsp:nvSpPr>
        <dsp:cNvPr id="0" name=""/>
        <dsp:cNvSpPr/>
      </dsp:nvSpPr>
      <dsp:spPr>
        <a:xfrm>
          <a:off x="265" y="765136"/>
          <a:ext cx="2448874" cy="41444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tx1"/>
              </a:solidFill>
            </a:rPr>
            <a:t>HQIT</a:t>
          </a:r>
        </a:p>
      </dsp:txBody>
      <dsp:txXfrm>
        <a:off x="20500" y="785371"/>
        <a:ext cx="2408404" cy="373976"/>
      </dsp:txXfrm>
    </dsp:sp>
    <dsp:sp modelId="{34F6610D-DEB4-436E-AA6B-D66A2AD358FF}">
      <dsp:nvSpPr>
        <dsp:cNvPr id="0" name=""/>
        <dsp:cNvSpPr/>
      </dsp:nvSpPr>
      <dsp:spPr>
        <a:xfrm>
          <a:off x="1520748" y="804663"/>
          <a:ext cx="430632" cy="334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D58399-3EB4-4FE6-AE48-8584866A15DD}">
      <dsp:nvSpPr>
        <dsp:cNvPr id="0" name=""/>
        <dsp:cNvSpPr/>
      </dsp:nvSpPr>
      <dsp:spPr>
        <a:xfrm rot="5400000">
          <a:off x="1387651" y="1504719"/>
          <a:ext cx="351722" cy="66562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BA6EE82-7276-4A74-A713-2055F06EB14C}">
      <dsp:nvSpPr>
        <dsp:cNvPr id="0" name=""/>
        <dsp:cNvSpPr/>
      </dsp:nvSpPr>
      <dsp:spPr>
        <a:xfrm>
          <a:off x="1175724" y="1246122"/>
          <a:ext cx="1491956" cy="41444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tx1"/>
              </a:solidFill>
            </a:rPr>
            <a:t>Regional IT/RS</a:t>
          </a:r>
        </a:p>
      </dsp:txBody>
      <dsp:txXfrm>
        <a:off x="1195959" y="1266357"/>
        <a:ext cx="1451486" cy="373976"/>
      </dsp:txXfrm>
    </dsp:sp>
    <dsp:sp modelId="{66E8D883-B277-4163-A3CE-FEC74064D4A3}">
      <dsp:nvSpPr>
        <dsp:cNvPr id="0" name=""/>
        <dsp:cNvSpPr/>
      </dsp:nvSpPr>
      <dsp:spPr>
        <a:xfrm>
          <a:off x="2217749" y="1285649"/>
          <a:ext cx="430632" cy="334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152FD9-E815-4D16-A088-124CBB9264C6}">
      <dsp:nvSpPr>
        <dsp:cNvPr id="0" name=""/>
        <dsp:cNvSpPr/>
      </dsp:nvSpPr>
      <dsp:spPr>
        <a:xfrm rot="5400000">
          <a:off x="1891024" y="2216234"/>
          <a:ext cx="499786" cy="40042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8F7237-8D38-46E8-AEAE-F7DFB97C4CE6}">
      <dsp:nvSpPr>
        <dsp:cNvPr id="0" name=""/>
        <dsp:cNvSpPr/>
      </dsp:nvSpPr>
      <dsp:spPr>
        <a:xfrm>
          <a:off x="1872802" y="1735757"/>
          <a:ext cx="2055949" cy="41444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tx1"/>
              </a:solidFill>
            </a:rPr>
            <a:t>DIT/DDQMT</a:t>
          </a:r>
        </a:p>
      </dsp:txBody>
      <dsp:txXfrm>
        <a:off x="1893037" y="1755992"/>
        <a:ext cx="2015479" cy="373976"/>
      </dsp:txXfrm>
    </dsp:sp>
    <dsp:sp modelId="{215E8169-91C6-493D-A2F3-AAC9C94D2BAE}">
      <dsp:nvSpPr>
        <dsp:cNvPr id="0" name=""/>
        <dsp:cNvSpPr/>
      </dsp:nvSpPr>
      <dsp:spPr>
        <a:xfrm>
          <a:off x="3675205" y="1751209"/>
          <a:ext cx="430632" cy="334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816E5-6C8B-4A09-A7F3-9C5E7E357C46}">
      <dsp:nvSpPr>
        <dsp:cNvPr id="0" name=""/>
        <dsp:cNvSpPr/>
      </dsp:nvSpPr>
      <dsp:spPr>
        <a:xfrm>
          <a:off x="2247467" y="2394303"/>
          <a:ext cx="2318980" cy="45187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solidFill>
                <a:schemeClr val="tx1"/>
              </a:solidFill>
            </a:rPr>
            <a:t>Supervisor/Enumerator</a:t>
          </a:r>
        </a:p>
      </dsp:txBody>
      <dsp:txXfrm>
        <a:off x="2269529" y="2416365"/>
        <a:ext cx="2274856" cy="4077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8AB2D-1899-43ED-9A1D-C98C44444E74}">
      <dsp:nvSpPr>
        <dsp:cNvPr id="0" name=""/>
        <dsp:cNvSpPr/>
      </dsp:nvSpPr>
      <dsp:spPr>
        <a:xfrm rot="5400000">
          <a:off x="617198" y="987850"/>
          <a:ext cx="378360" cy="64187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92EC09-99A4-484A-88B8-E5550051982A}">
      <dsp:nvSpPr>
        <dsp:cNvPr id="0" name=""/>
        <dsp:cNvSpPr/>
      </dsp:nvSpPr>
      <dsp:spPr>
        <a:xfrm>
          <a:off x="1471" y="663247"/>
          <a:ext cx="2421892" cy="40987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Supervisor/Enumerator</a:t>
          </a:r>
        </a:p>
      </dsp:txBody>
      <dsp:txXfrm>
        <a:off x="21483" y="683259"/>
        <a:ext cx="2381868" cy="369855"/>
      </dsp:txXfrm>
    </dsp:sp>
    <dsp:sp modelId="{34F6610D-DEB4-436E-AA6B-D66A2AD358FF}">
      <dsp:nvSpPr>
        <dsp:cNvPr id="0" name=""/>
        <dsp:cNvSpPr/>
      </dsp:nvSpPr>
      <dsp:spPr>
        <a:xfrm>
          <a:off x="1505202" y="702339"/>
          <a:ext cx="425887" cy="331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D58399-3EB4-4FE6-AE48-8584866A15DD}">
      <dsp:nvSpPr>
        <dsp:cNvPr id="0" name=""/>
        <dsp:cNvSpPr/>
      </dsp:nvSpPr>
      <dsp:spPr>
        <a:xfrm rot="5400000">
          <a:off x="1373571" y="1394682"/>
          <a:ext cx="347846" cy="65829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BA6EE82-7276-4A74-A713-2055F06EB14C}">
      <dsp:nvSpPr>
        <dsp:cNvPr id="0" name=""/>
        <dsp:cNvSpPr/>
      </dsp:nvSpPr>
      <dsp:spPr>
        <a:xfrm>
          <a:off x="1163979" y="1138934"/>
          <a:ext cx="1475518" cy="40987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DIT/DDQMT</a:t>
          </a:r>
        </a:p>
      </dsp:txBody>
      <dsp:txXfrm>
        <a:off x="1183991" y="1158946"/>
        <a:ext cx="1435494" cy="369855"/>
      </dsp:txXfrm>
    </dsp:sp>
    <dsp:sp modelId="{66E8D883-B277-4163-A3CE-FEC74064D4A3}">
      <dsp:nvSpPr>
        <dsp:cNvPr id="0" name=""/>
        <dsp:cNvSpPr/>
      </dsp:nvSpPr>
      <dsp:spPr>
        <a:xfrm>
          <a:off x="2194523" y="1178025"/>
          <a:ext cx="425887" cy="331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152FD9-E815-4D16-A088-124CBB9264C6}">
      <dsp:nvSpPr>
        <dsp:cNvPr id="0" name=""/>
        <dsp:cNvSpPr/>
      </dsp:nvSpPr>
      <dsp:spPr>
        <a:xfrm rot="5400000">
          <a:off x="1871397" y="2098358"/>
          <a:ext cx="494280" cy="39601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8F7237-8D38-46E8-AEAE-F7DFB97C4CE6}">
      <dsp:nvSpPr>
        <dsp:cNvPr id="0" name=""/>
        <dsp:cNvSpPr/>
      </dsp:nvSpPr>
      <dsp:spPr>
        <a:xfrm>
          <a:off x="1853376" y="1623174"/>
          <a:ext cx="2033296" cy="40987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Regional IT/RS</a:t>
          </a:r>
        </a:p>
      </dsp:txBody>
      <dsp:txXfrm>
        <a:off x="1873388" y="1643186"/>
        <a:ext cx="1993272" cy="369855"/>
      </dsp:txXfrm>
    </dsp:sp>
    <dsp:sp modelId="{215E8169-91C6-493D-A2F3-AAC9C94D2BAE}">
      <dsp:nvSpPr>
        <dsp:cNvPr id="0" name=""/>
        <dsp:cNvSpPr/>
      </dsp:nvSpPr>
      <dsp:spPr>
        <a:xfrm>
          <a:off x="3635920" y="1638456"/>
          <a:ext cx="425887" cy="331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816E5-6C8B-4A09-A7F3-9C5E7E357C46}">
      <dsp:nvSpPr>
        <dsp:cNvPr id="0" name=""/>
        <dsp:cNvSpPr/>
      </dsp:nvSpPr>
      <dsp:spPr>
        <a:xfrm>
          <a:off x="2223913" y="2274464"/>
          <a:ext cx="2293429" cy="44689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HQ</a:t>
          </a:r>
        </a:p>
      </dsp:txBody>
      <dsp:txXfrm>
        <a:off x="2245732" y="2296283"/>
        <a:ext cx="2249791" cy="403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E3F6D-B39E-4FA2-8652-89F80215810A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24C83-52DE-4E2B-90EA-7E63E60D4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5849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7DAEB-C890-402D-A882-9A59ACD16FAB}" type="datetimeFigureOut">
              <a:rPr lang="en-US" smtClean="0"/>
              <a:t>3/12/2021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96F7E-1926-4B58-859A-C6D7AC047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677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A17739-9974-4E61-81FE-324C3C455E0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0619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79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0 - battery on the right should be consistent with that on the</a:t>
            </a:r>
            <a:r>
              <a:rPr lang="en-US" baseline="0" dirty="0"/>
              <a:t> left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76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122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Flagged</a:t>
            </a:r>
            <a:r>
              <a:rPr lang="en-US" baseline="0" dirty="0"/>
              <a:t> for further consideration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269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Possibility of data loss if procedure is not followed</a:t>
            </a:r>
          </a:p>
          <a:p>
            <a:r>
              <a:rPr lang="en-US" dirty="0"/>
              <a:t>Add more details to the diagram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52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A17739-9974-4E61-81FE-324C3C455E0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894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Reduce data capture and processing time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Eliminates duplication of data entry time (i.e. recording responses on a paper and later entering recorded responses into the computer).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 time data access (i.e. DP Team can have easy access to the data while fieldwork is ongoing).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Issues of Data Entry Office Space minimized.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Saves paper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Computes skip and checks inconsistencies automatically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(i.e. ISIC Codes) are preloaded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quality checks can be  enforced on the field.</a:t>
            </a:r>
          </a:p>
          <a:p>
            <a:pPr>
              <a:spcBef>
                <a:spcPts val="0"/>
              </a:spcBef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CAPI to read GPS without a special GPS device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A17739-9974-4E61-81FE-324C3C455E03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50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 Concepts, 2. functionalities,</a:t>
            </a:r>
            <a:r>
              <a:rPr lang="en-US" baseline="0" dirty="0"/>
              <a:t> 3. Use of the tablet to collect 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94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BF9A9-A0FF-475D-B55F-873D0A4284F0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6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Back – To navigate backwards</a:t>
            </a:r>
          </a:p>
          <a:p>
            <a:r>
              <a:rPr lang="en-GB" dirty="0"/>
              <a:t>Home – To display the home screen </a:t>
            </a:r>
          </a:p>
          <a:p>
            <a:r>
              <a:rPr lang="en-GB" dirty="0"/>
              <a:t>Overview – Display all opened tasks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A17739-9974-4E61-81FE-324C3C455E03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21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Accessories are peripherals that are added to the tablets to aid its functionality for a successful PHC data collection exercise.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59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7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Field Officers may use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96F7E-1926-4B58-859A-C6D7AC0470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4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62675"/>
            <a:ext cx="12192000" cy="6953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3563" y="6374661"/>
            <a:ext cx="906566" cy="365125"/>
          </a:xfrm>
        </p:spPr>
        <p:txBody>
          <a:bodyPr/>
          <a:lstStyle/>
          <a:p>
            <a:fld id="{FC9795E8-F97A-473A-A529-99B990EBC4C6}" type="datetime1">
              <a:rPr lang="en-US" smtClean="0"/>
              <a:t>3/12/2021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10097" y="6374660"/>
            <a:ext cx="392038" cy="365125"/>
          </a:xfrm>
        </p:spPr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477F217-58CE-4288-9B74-5EEB31647F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177" y="6193318"/>
            <a:ext cx="723927" cy="7176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482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A383-50FD-4D85-9E54-95CA8E804379}" type="datetime1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7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68468-3033-4245-B7CA-F0D9C5C34E84}" type="datetime1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1CB3-66E4-4016-A40F-A89726EC7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07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67917-35C5-4F07-BD14-7E04DB0E1757}" type="datetime1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1CB3-66E4-4016-A40F-A89726EC7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78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3B02EE2-0482-4E5A-8286-345E63C66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DA763E77-8784-4206-8D91-8426BA3F1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AC58B38C-EFF7-413F-BA73-6D30FCEC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7BD0FFD9-12C2-4341-A4CA-8EAB623B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B03AB7B4-8A41-446F-A7A6-97347E42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54F868-F828-472F-BCFA-81EF005179B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0B595B76-562B-44E5-9969-79BEE9074E61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13" name="Afbeelding 12" descr="Afbeelding met tekst, boek&#10;&#10;Automatisch gegenereerde beschrijving">
            <a:extLst>
              <a:ext uri="{FF2B5EF4-FFF2-40B4-BE49-F238E27FC236}">
                <a16:creationId xmlns:a16="http://schemas.microsoft.com/office/drawing/2014/main" xmlns="" id="{F430C907-0E0B-4BF8-B2E8-937406AE61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" y="11791"/>
            <a:ext cx="2507946" cy="2002405"/>
          </a:xfrm>
          <a:prstGeom prst="rect">
            <a:avLst/>
          </a:prstGeom>
        </p:spPr>
      </p:pic>
      <p:pic>
        <p:nvPicPr>
          <p:cNvPr id="15" name="Afbeelding 14" descr="Afbeelding met teken, tekst, buiten&#10;&#10;Automatisch gegenereerde beschrijving">
            <a:extLst>
              <a:ext uri="{FF2B5EF4-FFF2-40B4-BE49-F238E27FC236}">
                <a16:creationId xmlns:a16="http://schemas.microsoft.com/office/drawing/2014/main" xmlns="" id="{6ABD3FB0-C4FE-40A4-AD35-947352C9B6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75" y="11791"/>
            <a:ext cx="2109115" cy="200240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B6A6C1F-93FF-4179-AB6C-D7BDBFAF3B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5202238"/>
            <a:ext cx="2007054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xmlns="" id="{923583DD-8C7A-4A35-84C2-3EBC73139C9C}"/>
              </a:ext>
            </a:extLst>
          </p:cNvPr>
          <p:cNvSpPr txBox="1"/>
          <p:nvPr userDrawn="1"/>
        </p:nvSpPr>
        <p:spPr>
          <a:xfrm>
            <a:off x="2294845" y="1192420"/>
            <a:ext cx="7837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CE112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2020 Population &amp; Housing Census</a:t>
            </a:r>
          </a:p>
        </p:txBody>
      </p:sp>
    </p:spTree>
    <p:extLst>
      <p:ext uri="{BB962C8B-B14F-4D97-AF65-F5344CB8AC3E}">
        <p14:creationId xmlns:p14="http://schemas.microsoft.com/office/powerpoint/2010/main" val="7416213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xmlns="" id="{FF99D917-8636-4D5F-8EF6-5D5BFD535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87999" y="626586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5A54F868-F828-472F-BCFA-81EF005179B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jdelijke aanduiding voor tekst 2">
            <a:extLst>
              <a:ext uri="{FF2B5EF4-FFF2-40B4-BE49-F238E27FC236}">
                <a16:creationId xmlns:a16="http://schemas.microsoft.com/office/drawing/2014/main" xmlns="" id="{919365B7-8E22-446B-AE66-8298AFBA6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7025"/>
            <a:ext cx="12192000" cy="528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013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0AF249C-FAC9-47F7-B4A1-68227DBE2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xmlns="" id="{141725A8-0C1E-4600-9972-C43C08681C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4F868-F828-472F-BCFA-81EF005179B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xmlns="" id="{A3078527-CC6F-47D1-971E-74812AB6D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7025"/>
            <a:ext cx="12192000" cy="528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87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F290F-713D-44FA-A63E-6E45A6DC7488}" type="datetime1">
              <a:rPr lang="en-US" altLang="en-US"/>
              <a:pPr>
                <a:defRPr/>
              </a:pPr>
              <a:t>3/12/2021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6A25-D832-44C4-8B7E-DD96C6E596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171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C45821-CB37-44AF-B093-9A7F3DCFB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610E952-5ACE-4018-8CBB-9B2CFFCA2E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B89BD3-062E-447F-9E1E-69209A4E1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A017D8-5B10-40C6-AAE8-50B811CD4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45B979-058E-47A3-9EEB-6B9457607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95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CB1569-4B4D-48E2-B40B-65E9BC59B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54B1C1-AD2F-4FAD-99E6-F47058091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86EC76-B9BD-44B0-A4FE-01C08871F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7A3340-E405-4B3C-8E42-1DFAD01B0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57A83-1D3A-4CDA-B445-257D487BC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40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B75BF2-2A0B-4470-9ACF-846767EE0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F7E0622-F0BF-4019-A905-4DB03D4D3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E64258-2890-4DBA-B2A9-C94AE4E1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6E6DF41-7064-4920-9F90-91D5A2FCB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AD7570-D2AD-4E0A-8745-EA5576329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91245"/>
            <a:ext cx="12192000" cy="6953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63049" y="6356346"/>
            <a:ext cx="790575" cy="365125"/>
          </a:xfrm>
        </p:spPr>
        <p:txBody>
          <a:bodyPr/>
          <a:lstStyle/>
          <a:p>
            <a:fld id="{B563106C-FDCB-4993-94A8-0C1FFA12E9AB}" type="datetime1">
              <a:rPr lang="en-US" smtClean="0"/>
              <a:t>3/12/2021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39349" y="6356346"/>
            <a:ext cx="428625" cy="365125"/>
          </a:xfrm>
        </p:spPr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77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4ED8C4-45A9-4355-ACA0-9ACB142A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1F321D-E6C6-4E3B-A1F5-1F83095EC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9A2E97A-DFE1-4460-90CB-348B6C90D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0E951B9-2B9B-47A3-BDBA-097A4857F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4597C8F-E728-49A3-AE62-B440B0111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3E77AF-62BB-4D30-A6C1-3719D0C12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2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1CB28E-9A73-4190-972E-D212D6A92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FB427B-E0E8-4EAE-BD0D-2AC1CFCCE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F0C3C82-36DA-4981-B336-F6EF29164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5492E22-B065-45C1-A18E-D789149BB3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107BEA9-EA03-464E-A2A8-FCA29D0CAC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1EB868E-FBF5-4C28-ACF1-D6BCE581D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FF52EE5-B54B-4516-BEE8-ABB4A7F4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DF22A59-41FF-4337-9160-5B8147036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56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12C63A-DB95-43B1-BB37-1CF15A5F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4A28599-8402-4AA9-BF41-DEF9D93FB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FAD4936-2815-4EFD-9FF1-C9BF56A9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B08849F-BBC5-4023-A06E-49F88A5C1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0803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0AFE7E2-E61C-4CE6-A9EF-249D579F9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1F92B1B-461C-411B-98E9-854A2F38E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4A2CF8A-F5BE-4D96-A66F-43D4698C1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24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3200A-20AE-4270-9571-4FCDFB5B8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9DFF05-FE20-44B2-B2AA-A6189CD36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91B0E26-A339-48A4-8211-2334696F5E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05ED157-F8E1-451B-B35B-582A25CD0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DDC2FCB-AEE2-4EFE-BFDE-7F9CA340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35A4738-6ED6-451C-ADFE-64F3BB46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66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21235F-10FD-4731-A5A9-0F44A283E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9967AF-F36E-4906-92D0-2F67BA8FD6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65FCD61-E259-4B6C-A366-E9FA9C0221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ACEA27F-3BE2-41B4-80CB-33757566F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E11528-928D-4251-935E-4B4F855C5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B0CCC41-811D-4FBE-88D4-5206E170B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32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E55150-0DCF-4CFB-B103-777F68B08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9970C6B-5C2D-4B04-A384-41AA19BB3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474E49F-371D-436F-A18C-786D51D17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CFFFA4-C062-46F6-B697-C6D43CC0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64B130-9AAD-4933-BBF9-76DDB4186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9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49F1A5E-0A91-46F4-A1DB-3C76B73D60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CA9DC71-17B6-483E-A30B-56F1D838E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22532F-6738-4DD5-871B-F011DFEC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4EC899D-9DE0-407D-AE51-B1CC460F5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C2AD4F1-2862-44B6-BBCA-6867D26CD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2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3B02EE2-0482-4E5A-8286-345E63C66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DA763E77-8784-4206-8D91-8426BA3F1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AC58B38C-EFF7-413F-BA73-6D30FCEC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7BD0FFD9-12C2-4341-A4CA-8EAB623B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B03AB7B4-8A41-446F-A7A6-97347E42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54F868-F828-472F-BCFA-81EF005179B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0B595B76-562B-44E5-9969-79BEE9074E61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13" name="Afbeelding 12" descr="Afbeelding met tekst, boek&#10;&#10;Automatisch gegenereerde beschrijving">
            <a:extLst>
              <a:ext uri="{FF2B5EF4-FFF2-40B4-BE49-F238E27FC236}">
                <a16:creationId xmlns:a16="http://schemas.microsoft.com/office/drawing/2014/main" xmlns="" id="{F430C907-0E0B-4BF8-B2E8-937406AE61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" y="11791"/>
            <a:ext cx="2507946" cy="2002405"/>
          </a:xfrm>
          <a:prstGeom prst="rect">
            <a:avLst/>
          </a:prstGeom>
        </p:spPr>
      </p:pic>
      <p:pic>
        <p:nvPicPr>
          <p:cNvPr id="15" name="Afbeelding 14" descr="Afbeelding met teken, tekst, buiten&#10;&#10;Automatisch gegenereerde beschrijving">
            <a:extLst>
              <a:ext uri="{FF2B5EF4-FFF2-40B4-BE49-F238E27FC236}">
                <a16:creationId xmlns:a16="http://schemas.microsoft.com/office/drawing/2014/main" xmlns="" id="{6ABD3FB0-C4FE-40A4-AD35-947352C9B6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75" y="11791"/>
            <a:ext cx="2109115" cy="200240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B6A6C1F-93FF-4179-AB6C-D7BDBFAF3B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5202238"/>
            <a:ext cx="2007054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xmlns="" id="{923583DD-8C7A-4A35-84C2-3EBC73139C9C}"/>
              </a:ext>
            </a:extLst>
          </p:cNvPr>
          <p:cNvSpPr txBox="1"/>
          <p:nvPr userDrawn="1"/>
        </p:nvSpPr>
        <p:spPr>
          <a:xfrm>
            <a:off x="2294845" y="1192420"/>
            <a:ext cx="7837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CE112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2021 Population &amp; Housing Census</a:t>
            </a:r>
          </a:p>
        </p:txBody>
      </p:sp>
    </p:spTree>
    <p:extLst>
      <p:ext uri="{BB962C8B-B14F-4D97-AF65-F5344CB8AC3E}">
        <p14:creationId xmlns:p14="http://schemas.microsoft.com/office/powerpoint/2010/main" val="531977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xmlns="" id="{FF99D917-8636-4D5F-8EF6-5D5BFD535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87999" y="626586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5A54F868-F828-472F-BCFA-81EF005179B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jdelijke aanduiding voor tekst 2">
            <a:extLst>
              <a:ext uri="{FF2B5EF4-FFF2-40B4-BE49-F238E27FC236}">
                <a16:creationId xmlns:a16="http://schemas.microsoft.com/office/drawing/2014/main" xmlns="" id="{919365B7-8E22-446B-AE66-8298AFBA6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7025"/>
            <a:ext cx="12192000" cy="528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57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E1D2-DE91-42F3-A8AF-27478C13AFC5}" type="datetime1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304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0AF249C-FAC9-47F7-B4A1-68227DBE2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xmlns="" id="{141725A8-0C1E-4600-9972-C43C08681C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4F868-F828-472F-BCFA-81EF005179B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xmlns="" id="{A3078527-CC6F-47D1-971E-74812AB6D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7025"/>
            <a:ext cx="12192000" cy="528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041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F290F-713D-44FA-A63E-6E45A6DC7488}" type="datetime1">
              <a:rPr lang="en-US" altLang="en-US"/>
              <a:pPr>
                <a:defRPr/>
              </a:pPr>
              <a:t>3/12/2021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6A25-D832-44C4-8B7E-DD96C6E596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51845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BD1BF-122A-4EF8-8794-5F3D5A53A602}" type="datetime1">
              <a:rPr lang="en-US" altLang="en-US"/>
              <a:pPr>
                <a:defRPr/>
              </a:pPr>
              <a:t>3/12/2021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94E7-67E3-473E-BEF4-F8E0EFA1C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9227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256D7-39F6-4FFE-81C5-65727D8BFCBF}" type="datetime1">
              <a:rPr lang="en-US" altLang="en-US"/>
              <a:pPr>
                <a:defRPr/>
              </a:pPr>
              <a:t>3/12/2021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2B5F-9740-460A-B2C0-1915F52E15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163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F692C-727A-475E-852C-A161BEE9DED1}" type="datetime1">
              <a:rPr lang="en-US" smtClean="0"/>
              <a:t>3/12/2021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9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A92D4-F5AA-4C6F-9C9B-434BA8A59411}" type="datetime1">
              <a:rPr lang="en-US" smtClean="0"/>
              <a:t>3/12/2021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50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7B57-D5A3-4E6C-9D5C-64B43552342E}" type="datetime1">
              <a:rPr lang="en-US" smtClean="0"/>
              <a:t>3/12/2021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08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F19A-39F9-488C-A37B-F91572136168}" type="datetime1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1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6059-1EAF-46BE-8C24-8BE117A285FF}" type="datetime1">
              <a:rPr lang="en-US" smtClean="0"/>
              <a:t>3/12/2021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7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24025-585B-4CE0-A4EA-7AAABCE63EAC}" type="datetime1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BED5C-09F1-4CB8-80CB-E461F579F3D9}" type="datetime1">
              <a:rPr lang="en-US" smtClean="0"/>
              <a:t>3/12/2021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5A971-5A1A-4858-B943-0B586DAB5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4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4DAD09C8-A87B-4FA3-A0A9-A39D5637B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76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err="1"/>
              <a:t>Title</a:t>
            </a:r>
            <a:r>
              <a:rPr lang="nl-NL" dirty="0"/>
              <a:t> of Slide</a:t>
            </a:r>
            <a:endParaRPr lang="en-GB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C0C371BF-5873-41B3-9E7B-B5F5E23C6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87025"/>
            <a:ext cx="12192000" cy="528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xmlns="" id="{373F0F0D-DEB2-4176-8437-80CB07E980E1}"/>
              </a:ext>
            </a:extLst>
          </p:cNvPr>
          <p:cNvSpPr/>
          <p:nvPr userDrawn="1"/>
        </p:nvSpPr>
        <p:spPr>
          <a:xfrm>
            <a:off x="-1" y="6059317"/>
            <a:ext cx="12192000" cy="819150"/>
          </a:xfrm>
          <a:prstGeom prst="rect">
            <a:avLst/>
          </a:prstGeom>
          <a:solidFill>
            <a:srgbClr val="382873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Afbeelding 9" descr="Afbeelding met teken, tekst, buiten&#10;&#10;Automatisch gegenereerde beschrijving">
            <a:extLst>
              <a:ext uri="{FF2B5EF4-FFF2-40B4-BE49-F238E27FC236}">
                <a16:creationId xmlns:a16="http://schemas.microsoft.com/office/drawing/2014/main" xmlns="" id="{C201C457-B712-451B-8BF9-2E1B93AFE5D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1" y="6136030"/>
            <a:ext cx="632538" cy="624790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xmlns="" id="{FE536187-C1E7-421A-89A3-BA6ED86383FA}"/>
              </a:ext>
            </a:extLst>
          </p:cNvPr>
          <p:cNvSpPr txBox="1"/>
          <p:nvPr userDrawn="1"/>
        </p:nvSpPr>
        <p:spPr>
          <a:xfrm>
            <a:off x="769144" y="6125258"/>
            <a:ext cx="1950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Ghana</a:t>
            </a:r>
          </a:p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Statistical Service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xmlns="" id="{58CDE773-DDB7-4E4E-802D-A2BDB9DE9CA7}"/>
              </a:ext>
            </a:extLst>
          </p:cNvPr>
          <p:cNvSpPr txBox="1"/>
          <p:nvPr userDrawn="1"/>
        </p:nvSpPr>
        <p:spPr>
          <a:xfrm>
            <a:off x="9558068" y="6125258"/>
            <a:ext cx="2460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latin typeface="+mn-lt"/>
              </a:rPr>
              <a:t>Population and Housing Census 2020 </a:t>
            </a:r>
          </a:p>
        </p:txBody>
      </p:sp>
      <p:sp>
        <p:nvSpPr>
          <p:cNvPr id="13" name="Tijdelijke aanduiding voor dianummer 5">
            <a:extLst>
              <a:ext uri="{FF2B5EF4-FFF2-40B4-BE49-F238E27FC236}">
                <a16:creationId xmlns:a16="http://schemas.microsoft.com/office/drawing/2014/main" xmlns="" id="{C9F2DFD9-6920-471D-966B-551DF38BF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87999" y="626586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5A54F868-F828-472F-BCFA-81EF005179B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07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382873"/>
          </a:solidFill>
          <a:latin typeface="Cambria" panose="02040503050406030204" pitchFamily="18" charset="0"/>
          <a:ea typeface="Cambria" panose="02040503050406030204" pitchFamily="18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56641B9-2F29-4013-99A0-1F73A44C3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72C267F-1D80-421F-932D-2CA9D10E6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DE4A77-52B4-429E-A666-F4618F53C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E4D72-FD53-4C9A-9883-5E2E390B1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6F1160-202E-4508-A3D3-EA162ECD30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F65DFE-9369-4C64-AE26-0FFDAC626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CBD55-98D6-482A-A5E1-882E8908E56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6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4DAD09C8-A87B-4FA3-A0A9-A39D5637B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76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err="1"/>
              <a:t>Title</a:t>
            </a:r>
            <a:r>
              <a:rPr lang="nl-NL" dirty="0"/>
              <a:t> of Slide</a:t>
            </a:r>
            <a:endParaRPr lang="en-GB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C0C371BF-5873-41B3-9E7B-B5F5E23C6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87025"/>
            <a:ext cx="12192000" cy="528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xmlns="" id="{373F0F0D-DEB2-4176-8437-80CB07E980E1}"/>
              </a:ext>
            </a:extLst>
          </p:cNvPr>
          <p:cNvSpPr/>
          <p:nvPr userDrawn="1"/>
        </p:nvSpPr>
        <p:spPr>
          <a:xfrm>
            <a:off x="-1" y="6059317"/>
            <a:ext cx="12192000" cy="819150"/>
          </a:xfrm>
          <a:prstGeom prst="rect">
            <a:avLst/>
          </a:prstGeom>
          <a:solidFill>
            <a:srgbClr val="382873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Afbeelding 9" descr="Afbeelding met teken, tekst, buiten&#10;&#10;Automatisch gegenereerde beschrijving">
            <a:extLst>
              <a:ext uri="{FF2B5EF4-FFF2-40B4-BE49-F238E27FC236}">
                <a16:creationId xmlns:a16="http://schemas.microsoft.com/office/drawing/2014/main" xmlns="" id="{C201C457-B712-451B-8BF9-2E1B93AFE5D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1" y="6136030"/>
            <a:ext cx="632538" cy="624790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xmlns="" id="{FE536187-C1E7-421A-89A3-BA6ED86383FA}"/>
              </a:ext>
            </a:extLst>
          </p:cNvPr>
          <p:cNvSpPr txBox="1"/>
          <p:nvPr userDrawn="1"/>
        </p:nvSpPr>
        <p:spPr>
          <a:xfrm>
            <a:off x="769144" y="6125258"/>
            <a:ext cx="1950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Ghana</a:t>
            </a:r>
          </a:p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Statistical Service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xmlns="" id="{58CDE773-DDB7-4E4E-802D-A2BDB9DE9CA7}"/>
              </a:ext>
            </a:extLst>
          </p:cNvPr>
          <p:cNvSpPr txBox="1"/>
          <p:nvPr userDrawn="1"/>
        </p:nvSpPr>
        <p:spPr>
          <a:xfrm>
            <a:off x="9558068" y="6125258"/>
            <a:ext cx="2460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latin typeface="+mn-lt"/>
              </a:rPr>
              <a:t>Population and Housing Census 2021 </a:t>
            </a:r>
          </a:p>
        </p:txBody>
      </p:sp>
      <p:sp>
        <p:nvSpPr>
          <p:cNvPr id="13" name="Tijdelijke aanduiding voor dianummer 5">
            <a:extLst>
              <a:ext uri="{FF2B5EF4-FFF2-40B4-BE49-F238E27FC236}">
                <a16:creationId xmlns:a16="http://schemas.microsoft.com/office/drawing/2014/main" xmlns="" id="{C9F2DFD9-6920-471D-966B-551DF38BF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87999" y="626586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5A54F868-F828-472F-BCFA-81EF005179B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47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382873"/>
          </a:solidFill>
          <a:latin typeface="Cambria" panose="02040503050406030204" pitchFamily="18" charset="0"/>
          <a:ea typeface="Cambria" panose="02040503050406030204" pitchFamily="18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hdphoto" Target="../media/hdphoto1.wdp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0508295-DC4B-45F5-90C2-BF37D61200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6332" y="115420"/>
            <a:ext cx="1409800" cy="117506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26A89D8-F6ED-4B71-B125-390229E1D134}"/>
              </a:ext>
            </a:extLst>
          </p:cNvPr>
          <p:cNvSpPr/>
          <p:nvPr/>
        </p:nvSpPr>
        <p:spPr>
          <a:xfrm>
            <a:off x="-47625" y="2777664"/>
            <a:ext cx="12213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TABLET BASICS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096792D-C65B-44E8-83BC-5C9C579F66E2}"/>
              </a:ext>
            </a:extLst>
          </p:cNvPr>
          <p:cNvSpPr txBox="1"/>
          <p:nvPr/>
        </p:nvSpPr>
        <p:spPr>
          <a:xfrm>
            <a:off x="0" y="1841480"/>
            <a:ext cx="12213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2021 POPULATION AND HOUSING CENSUS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78A44543-5A80-4911-ACEB-13D67E61F2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225" y="66675"/>
            <a:ext cx="1475254" cy="1475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734263AD-9B47-42BD-826C-381C4BFF866D}"/>
              </a:ext>
            </a:extLst>
          </p:cNvPr>
          <p:cNvGrpSpPr/>
          <p:nvPr/>
        </p:nvGrpSpPr>
        <p:grpSpPr>
          <a:xfrm rot="548053">
            <a:off x="-34695" y="4080352"/>
            <a:ext cx="2680364" cy="2884729"/>
            <a:chOff x="180572" y="1807952"/>
            <a:chExt cx="4650757" cy="4089096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xmlns="" id="{874FB558-EE65-4651-90A4-B8EA48471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0992">
              <a:off x="180572" y="1807952"/>
              <a:ext cx="4650757" cy="4089096"/>
            </a:xfrm>
            <a:prstGeom prst="rect">
              <a:avLst/>
            </a:prstGeom>
          </p:spPr>
        </p:pic>
        <p:pic>
          <p:nvPicPr>
            <p:cNvPr id="35" name="Picture 3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xmlns="" id="{25F6BA7B-CED4-4446-BF0C-A4F485AA1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alphaModFix amt="8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70009">
              <a:off x="1371359" y="2214554"/>
              <a:ext cx="1679525" cy="131692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xmlns="" id="{D8EAF300-F22E-424F-8CED-9A7F3CD4BA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693" y="70240"/>
            <a:ext cx="1395361" cy="1329935"/>
          </a:xfrm>
          <a:prstGeom prst="rect">
            <a:avLst/>
          </a:prstGeom>
        </p:spPr>
      </p:pic>
      <p:pic>
        <p:nvPicPr>
          <p:cNvPr id="15" name="Picture 22" descr="Wifi Medium Signal Symbol Svg Png Icon F #213191 - PNG Images - PNGio">
            <a:extLst>
              <a:ext uri="{FF2B5EF4-FFF2-40B4-BE49-F238E27FC236}">
                <a16:creationId xmlns:a16="http://schemas.microsoft.com/office/drawing/2014/main" xmlns="" id="{E8D17B3D-2641-4CCB-A610-FABF4613D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675" y="3873171"/>
            <a:ext cx="1389933" cy="116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4">
            <a:extLst>
              <a:ext uri="{FF2B5EF4-FFF2-40B4-BE49-F238E27FC236}">
                <a16:creationId xmlns:a16="http://schemas.microsoft.com/office/drawing/2014/main" xmlns="" id="{40C83E4E-C3F8-43A2-A590-5F6F63B3E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09" y="3805247"/>
            <a:ext cx="1036237" cy="136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2" descr="GPS PNG Photo | PNG All">
            <a:extLst>
              <a:ext uri="{FF2B5EF4-FFF2-40B4-BE49-F238E27FC236}">
                <a16:creationId xmlns:a16="http://schemas.microsoft.com/office/drawing/2014/main" xmlns="" id="{352E2798-0C45-4A64-9156-2EE0B0124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365" y="5151402"/>
            <a:ext cx="1720880" cy="172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8" descr="CSPro Android Data entry clerk, krrish, trademark, logo png | PNGEgg">
            <a:extLst>
              <a:ext uri="{FF2B5EF4-FFF2-40B4-BE49-F238E27FC236}">
                <a16:creationId xmlns:a16="http://schemas.microsoft.com/office/drawing/2014/main" xmlns="" id="{FA728BB1-F366-4ADF-B16C-56D01EBA8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09" y="5429774"/>
            <a:ext cx="1164134" cy="116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ow to replace apps dock icon in android - Stack Overflow">
            <a:extLst>
              <a:ext uri="{FF2B5EF4-FFF2-40B4-BE49-F238E27FC236}">
                <a16:creationId xmlns:a16="http://schemas.microsoft.com/office/drawing/2014/main" xmlns="" id="{B1AFC847-E2C1-4A63-9C0B-1038B9F65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535" y="3689930"/>
            <a:ext cx="3166522" cy="292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89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98734" y="136529"/>
            <a:ext cx="8440615" cy="4233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 Functions of the Tablet (2/6)</a:t>
            </a:r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17926" y="1915125"/>
            <a:ext cx="6953250" cy="42257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66" y="1136278"/>
            <a:ext cx="4419600" cy="50006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1866" y="632164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Samsung Tablet Status Bar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34061" y="1361127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Huawei Tablet Status Bar</a:t>
            </a:r>
          </a:p>
        </p:txBody>
      </p:sp>
    </p:spTree>
    <p:extLst>
      <p:ext uri="{BB962C8B-B14F-4D97-AF65-F5344CB8AC3E}">
        <p14:creationId xmlns:p14="http://schemas.microsoft.com/office/powerpoint/2010/main" val="1656345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102" y="911629"/>
            <a:ext cx="11712102" cy="5252936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WiFi</a:t>
            </a:r>
            <a:r>
              <a:rPr lang="en-US" sz="4000" dirty="0"/>
              <a:t>:</a:t>
            </a:r>
            <a:r>
              <a:rPr lang="en-US" sz="3600" dirty="0"/>
              <a:t> Allows the tablet to connect to an external internet source. E.g. Hotspot tethering.</a:t>
            </a:r>
          </a:p>
          <a:p>
            <a:r>
              <a:rPr lang="en-US" sz="4000" b="1" dirty="0"/>
              <a:t>Bluetooth</a:t>
            </a:r>
            <a:r>
              <a:rPr lang="en-US" sz="4000" dirty="0"/>
              <a:t>:</a:t>
            </a:r>
            <a:r>
              <a:rPr lang="en-US" sz="3600" dirty="0"/>
              <a:t> Wireless function that connects one tablet to another within a short range (10 m).</a:t>
            </a:r>
          </a:p>
          <a:p>
            <a:r>
              <a:rPr lang="en-US" sz="3600" dirty="0"/>
              <a:t> </a:t>
            </a:r>
            <a:r>
              <a:rPr lang="en-US" sz="4000" b="1" dirty="0"/>
              <a:t>Location: </a:t>
            </a:r>
            <a:r>
              <a:rPr lang="en-US" sz="3600" dirty="0"/>
              <a:t>Allows the tablet to read the GPS coordinates (Longitude, Latitude and Altitude) of structures. It also allows tracking of the tablet’s location.</a:t>
            </a:r>
          </a:p>
          <a:p>
            <a:r>
              <a:rPr lang="en-US" sz="4000" b="1" dirty="0"/>
              <a:t>Mobile Data:</a:t>
            </a:r>
            <a:r>
              <a:rPr lang="en-US" sz="3600" dirty="0"/>
              <a:t> Internal </a:t>
            </a:r>
            <a:r>
              <a:rPr lang="en-US" sz="3600" dirty="0" err="1"/>
              <a:t>i</a:t>
            </a:r>
            <a:r>
              <a:rPr lang="en-GB" sz="3600" dirty="0" err="1"/>
              <a:t>nternet</a:t>
            </a:r>
            <a:r>
              <a:rPr lang="en-GB" sz="3600" dirty="0"/>
              <a:t> content delivered to the tablet over a SIM Card inserted into the tablet.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11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46590" y="145783"/>
            <a:ext cx="8440615" cy="64359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 Functions of the Tablet (3/6)</a:t>
            </a:r>
          </a:p>
        </p:txBody>
      </p:sp>
    </p:spTree>
    <p:extLst>
      <p:ext uri="{BB962C8B-B14F-4D97-AF65-F5344CB8AC3E}">
        <p14:creationId xmlns:p14="http://schemas.microsoft.com/office/powerpoint/2010/main" val="3530637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469" y="778213"/>
            <a:ext cx="11478638" cy="5398750"/>
          </a:xfrm>
        </p:spPr>
        <p:txBody>
          <a:bodyPr>
            <a:noAutofit/>
          </a:bodyPr>
          <a:lstStyle/>
          <a:p>
            <a:r>
              <a:rPr lang="en-US" sz="3600" dirty="0"/>
              <a:t>Setting the correct date and time on the tablet has great benefits for complete and accurate data collection which: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/>
              <a:t>Correctly determine periods or durations, including age;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/>
              <a:t>Helps to determine which questions relate to particular individuals in the household;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/>
              <a:t>Is used in combination with the location stamp, to identify the enumerator’s location (itinerary) in the field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/>
              <a:t>Facilitates progressive/sequential data transfer from the enumerator’s tablet to the supervisor or HQ server.</a:t>
            </a:r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6590" y="145783"/>
            <a:ext cx="8440615" cy="64359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 Functions of the Tablet (4/6)</a:t>
            </a:r>
          </a:p>
        </p:txBody>
      </p:sp>
    </p:spTree>
    <p:extLst>
      <p:ext uri="{BB962C8B-B14F-4D97-AF65-F5344CB8AC3E}">
        <p14:creationId xmlns:p14="http://schemas.microsoft.com/office/powerpoint/2010/main" val="1023723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432" y="984377"/>
            <a:ext cx="11103864" cy="503237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600" dirty="0"/>
              <a:t>Setting  </a:t>
            </a:r>
            <a:r>
              <a:rPr lang="en-US" sz="3600" b="1" dirty="0"/>
              <a:t>Huawei Tablet </a:t>
            </a:r>
            <a:r>
              <a:rPr lang="en-US" sz="3600" dirty="0"/>
              <a:t>Date and Time:</a:t>
            </a:r>
          </a:p>
          <a:p>
            <a:pPr algn="just"/>
            <a:r>
              <a:rPr lang="en-US" sz="3200" dirty="0"/>
              <a:t>Open      </a:t>
            </a:r>
            <a:r>
              <a:rPr lang="en-US" sz="3200" b="1" dirty="0"/>
              <a:t>Settings</a:t>
            </a:r>
            <a:r>
              <a:rPr lang="en-US" sz="3200" dirty="0"/>
              <a:t>, go to </a:t>
            </a:r>
            <a:r>
              <a:rPr lang="en-US" sz="3200" b="1" dirty="0"/>
              <a:t>System</a:t>
            </a:r>
            <a:r>
              <a:rPr lang="en-US" sz="3200" dirty="0"/>
              <a:t> and look for </a:t>
            </a:r>
            <a:r>
              <a:rPr lang="en-US" sz="3200" b="1" dirty="0"/>
              <a:t>Date</a:t>
            </a:r>
            <a:r>
              <a:rPr lang="en-US" sz="3200" dirty="0"/>
              <a:t> and </a:t>
            </a:r>
            <a:r>
              <a:rPr lang="en-US" sz="3200" b="1" dirty="0"/>
              <a:t>Time</a:t>
            </a:r>
          </a:p>
          <a:p>
            <a:pPr algn="just"/>
            <a:r>
              <a:rPr lang="en-US" sz="3200" dirty="0"/>
              <a:t>Open the </a:t>
            </a:r>
            <a:r>
              <a:rPr lang="en-US" sz="3200" b="1" dirty="0"/>
              <a:t>Date</a:t>
            </a:r>
            <a:r>
              <a:rPr lang="en-US" sz="3200" dirty="0"/>
              <a:t> and </a:t>
            </a:r>
            <a:r>
              <a:rPr lang="en-US" sz="3200" b="1" dirty="0"/>
              <a:t>Time</a:t>
            </a:r>
            <a:r>
              <a:rPr lang="en-US" sz="3200" dirty="0"/>
              <a:t> and enable </a:t>
            </a:r>
            <a:r>
              <a:rPr lang="en-US" sz="3200" b="1" dirty="0"/>
              <a:t>Automatic date &amp; time</a:t>
            </a:r>
            <a:r>
              <a:rPr lang="en-US" sz="3200" dirty="0"/>
              <a:t> to sync the tablet's time and date with the mobile network or SIM (e.g. MTN) time. Otherwise, disable the </a:t>
            </a:r>
            <a:r>
              <a:rPr lang="en-US" sz="3200" b="1" dirty="0"/>
              <a:t>Automatic date &amp; time</a:t>
            </a:r>
            <a:r>
              <a:rPr lang="en-US" sz="3200" dirty="0"/>
              <a:t> to set your time and date manually.</a:t>
            </a:r>
          </a:p>
          <a:p>
            <a:pPr algn="just"/>
            <a:r>
              <a:rPr lang="en-US" sz="3200" b="1" dirty="0"/>
              <a:t>Modify time zone</a:t>
            </a:r>
            <a:r>
              <a:rPr lang="en-US" sz="3200" dirty="0"/>
              <a:t>: Under </a:t>
            </a:r>
            <a:r>
              <a:rPr lang="en-US" sz="3200" b="1" dirty="0"/>
              <a:t>System</a:t>
            </a:r>
            <a:r>
              <a:rPr lang="en-US" sz="3200" dirty="0"/>
              <a:t>, enable the </a:t>
            </a:r>
            <a:r>
              <a:rPr lang="en-US" sz="3200" b="1" dirty="0"/>
              <a:t>Automatic time zone</a:t>
            </a:r>
            <a:r>
              <a:rPr lang="en-US" sz="3200" dirty="0"/>
              <a:t> to sync the Tablet's time zone with the mobile network time zone. Alternatively, disable the </a:t>
            </a:r>
            <a:r>
              <a:rPr lang="en-US" sz="3200" b="1" dirty="0"/>
              <a:t>Automatic time zone</a:t>
            </a:r>
            <a:r>
              <a:rPr lang="en-US" sz="3200" dirty="0"/>
              <a:t> to set the time zone manually.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6" name="Picture 2" descr="https://consumer-tkbdownload.huawei.com/ctkbfm/servlet/download/downloadServlet/H4sIAAAAAAAAAD2Py07DMBRE_8Xrgu7126xIakdlg1iUNXIbJ1gqbhU7rQDx7zgoYjk6R5qZbzLnMO0_L4E8ECQb0p9vaY2sxiGewrP_WOIQx7ccSolpzPeXNK70xZf3RaZqkMD0wSjKBaIOWtA-GGBSHDGYah_i11Nf1V3zGNLdnAEUV8Loio5T8CWe0z4uVSgBkIEByjXbkBzH5Ms8LSOEap1CJbYaXWNAg1G623LWMWdBdi23wlG0vFIpHXa2dZa2aBqwnWo4r11Xf4r96__rMs3hb9v6eteQn1-EKawxFgEAAA%3D%3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131" y="1677606"/>
            <a:ext cx="438150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6590" y="145783"/>
            <a:ext cx="8440615" cy="64359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 Functions of the Tablet (5/6)</a:t>
            </a:r>
          </a:p>
        </p:txBody>
      </p:sp>
    </p:spTree>
    <p:extLst>
      <p:ext uri="{BB962C8B-B14F-4D97-AF65-F5344CB8AC3E}">
        <p14:creationId xmlns:p14="http://schemas.microsoft.com/office/powerpoint/2010/main" val="4253937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48" y="886968"/>
            <a:ext cx="10969752" cy="52029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600" dirty="0"/>
              <a:t>Setting  </a:t>
            </a:r>
            <a:r>
              <a:rPr lang="en-US" sz="3600" b="1" dirty="0"/>
              <a:t>Samsung Tablet </a:t>
            </a:r>
            <a:r>
              <a:rPr lang="en-US" sz="3600" dirty="0"/>
              <a:t>Date and Time:</a:t>
            </a:r>
          </a:p>
          <a:p>
            <a:r>
              <a:rPr lang="en-US" dirty="0"/>
              <a:t>From the home screen, tap Apps and tap on </a:t>
            </a:r>
            <a:r>
              <a:rPr lang="en-US" b="1" dirty="0"/>
              <a:t>Settings</a:t>
            </a:r>
            <a:r>
              <a:rPr lang="en-US" dirty="0"/>
              <a:t>. Or from the Status bar tap on Settings.</a:t>
            </a:r>
            <a:endParaRPr lang="en-US" b="1" dirty="0"/>
          </a:p>
          <a:p>
            <a:r>
              <a:rPr lang="en-US" dirty="0"/>
              <a:t>Under </a:t>
            </a:r>
            <a:r>
              <a:rPr lang="en-US" b="1" dirty="0"/>
              <a:t>Settings</a:t>
            </a:r>
            <a:r>
              <a:rPr lang="en-US" dirty="0"/>
              <a:t> select the General tab.</a:t>
            </a:r>
          </a:p>
          <a:p>
            <a:r>
              <a:rPr lang="en-US" dirty="0"/>
              <a:t>Under DEVICE MANAGER, tap </a:t>
            </a:r>
            <a:r>
              <a:rPr lang="en-US" b="1" dirty="0"/>
              <a:t>Date and time</a:t>
            </a:r>
            <a:r>
              <a:rPr lang="en-US" dirty="0"/>
              <a:t>.</a:t>
            </a:r>
          </a:p>
          <a:p>
            <a:r>
              <a:rPr lang="en-US" dirty="0"/>
              <a:t>Clear the Automatic </a:t>
            </a:r>
            <a:r>
              <a:rPr lang="en-US" b="1" dirty="0"/>
              <a:t>date and time</a:t>
            </a:r>
            <a:r>
              <a:rPr lang="en-US" dirty="0"/>
              <a:t> check box.</a:t>
            </a:r>
          </a:p>
          <a:p>
            <a:r>
              <a:rPr lang="en-US" dirty="0"/>
              <a:t>Tap </a:t>
            </a:r>
            <a:r>
              <a:rPr lang="en-US" b="1" dirty="0"/>
              <a:t>Set date</a:t>
            </a:r>
            <a:r>
              <a:rPr lang="en-US" dirty="0"/>
              <a:t>, select the </a:t>
            </a:r>
            <a:r>
              <a:rPr lang="en-US" b="1" dirty="0"/>
              <a:t>date</a:t>
            </a:r>
            <a:r>
              <a:rPr lang="en-US" dirty="0"/>
              <a:t>, then tap </a:t>
            </a:r>
            <a:r>
              <a:rPr lang="en-US" b="1" dirty="0"/>
              <a:t>Set</a:t>
            </a:r>
            <a:r>
              <a:rPr lang="en-US" dirty="0"/>
              <a:t>.</a:t>
            </a:r>
          </a:p>
          <a:p>
            <a:r>
              <a:rPr lang="en-US" dirty="0"/>
              <a:t>Tap </a:t>
            </a:r>
            <a:r>
              <a:rPr lang="en-US" b="1" dirty="0"/>
              <a:t>Set time</a:t>
            </a:r>
            <a:r>
              <a:rPr lang="en-US" dirty="0"/>
              <a:t>, select the </a:t>
            </a:r>
            <a:r>
              <a:rPr lang="en-US" b="1" dirty="0"/>
              <a:t>time</a:t>
            </a:r>
            <a:r>
              <a:rPr lang="en-US" dirty="0"/>
              <a:t>, then tap </a:t>
            </a:r>
            <a:r>
              <a:rPr lang="en-US" b="1" dirty="0"/>
              <a:t>Set</a:t>
            </a:r>
            <a:r>
              <a:rPr lang="en-US" dirty="0"/>
              <a:t>.</a:t>
            </a:r>
          </a:p>
          <a:p>
            <a:r>
              <a:rPr lang="en-US" dirty="0"/>
              <a:t>Tap on </a:t>
            </a:r>
            <a:r>
              <a:rPr lang="en-US" b="1" dirty="0"/>
              <a:t>Automatic time zone </a:t>
            </a:r>
            <a:r>
              <a:rPr lang="en-US" dirty="0"/>
              <a:t>to enable it sync with the mobile network time zone. Else, turn it off and tap on </a:t>
            </a:r>
            <a:r>
              <a:rPr lang="en-US" b="1" dirty="0"/>
              <a:t>Select time zone </a:t>
            </a:r>
            <a:r>
              <a:rPr lang="en-US" dirty="0"/>
              <a:t>to set it manually.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6590" y="145783"/>
            <a:ext cx="8365565" cy="60999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 Functions of the Tablet (6/6)</a:t>
            </a:r>
          </a:p>
        </p:txBody>
      </p:sp>
    </p:spTree>
    <p:extLst>
      <p:ext uri="{BB962C8B-B14F-4D97-AF65-F5344CB8AC3E}">
        <p14:creationId xmlns:p14="http://schemas.microsoft.com/office/powerpoint/2010/main" val="4282964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243" y="1215694"/>
            <a:ext cx="4572000" cy="27241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15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54979" y="309361"/>
            <a:ext cx="7860858" cy="555084"/>
          </a:xfrm>
          <a:prstGeom prst="rect">
            <a:avLst/>
          </a:prstGeom>
        </p:spPr>
        <p:txBody>
          <a:bodyPr vert="horz" lIns="52754" tIns="26377" rIns="52754" bIns="26377" rtlCol="0">
            <a:normAutofit/>
          </a:bodyPr>
          <a:lstStyle>
            <a:lvl1pPr marL="365771" indent="-365771" algn="l" defTabSz="9753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2505" indent="-304810" algn="l" defTabSz="97539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769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1798" y="2718599"/>
            <a:ext cx="733182" cy="44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8" dirty="0"/>
              <a:t>10%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2EE8B809-6871-4D85-B711-050B22A86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446" y="139050"/>
            <a:ext cx="10147002" cy="74771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Battery Charging Indications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7932" y="761740"/>
            <a:ext cx="5716622" cy="3843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/>
              <a:t>CHARGING YOUR TABLET BATTERY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21291" y="4288076"/>
            <a:ext cx="5880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Recharge the tablet battery whenever there is an opportunity during fieldwork.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4999" y="921558"/>
            <a:ext cx="4747986" cy="4730688"/>
            <a:chOff x="324999" y="921558"/>
            <a:chExt cx="4747986" cy="4730688"/>
          </a:xfrm>
        </p:grpSpPr>
        <p:pic>
          <p:nvPicPr>
            <p:cNvPr id="19" name="Picture 18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999" y="3230468"/>
              <a:ext cx="4747985" cy="24217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896"/>
            <a:stretch/>
          </p:blipFill>
          <p:spPr bwMode="auto">
            <a:xfrm>
              <a:off x="330193" y="921558"/>
              <a:ext cx="4742792" cy="23089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2712" y="1062376"/>
              <a:ext cx="437339" cy="53138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7979721" y="1987935"/>
            <a:ext cx="692025" cy="44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8" dirty="0"/>
              <a:t>50%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45808" y="1575963"/>
            <a:ext cx="733975" cy="41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77" dirty="0"/>
              <a:t>90%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53845" y="1593756"/>
            <a:ext cx="760688" cy="376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46" dirty="0"/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4200580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120" y="175099"/>
            <a:ext cx="11639901" cy="710118"/>
          </a:xfrm>
        </p:spPr>
        <p:txBody>
          <a:bodyPr>
            <a:noAutofit/>
          </a:bodyPr>
          <a:lstStyle/>
          <a:p>
            <a:pPr lvl="0"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Rules Governing the use of Tablet for Fieldwork (1/2)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297" y="821987"/>
            <a:ext cx="11639901" cy="4858966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</a:pPr>
            <a:r>
              <a:rPr lang="en-US" sz="3200" dirty="0"/>
              <a:t>The Tablet and its accessories are properties of GSS, and you are responsible for taking care of them.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The purpose of the tablet is for 2021 PHC field data collection. Using the tablet for any other purpose is </a:t>
            </a:r>
            <a:r>
              <a:rPr lang="en-US" sz="3200" b="1" dirty="0"/>
              <a:t>strictly prohibited</a:t>
            </a:r>
            <a:r>
              <a:rPr lang="en-US" sz="3200" i="1" dirty="0"/>
              <a:t>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Each tablet has been prepared for one enumerator </a:t>
            </a:r>
            <a:r>
              <a:rPr lang="en-US" sz="3200" b="1" dirty="0"/>
              <a:t>only</a:t>
            </a:r>
            <a:r>
              <a:rPr lang="en-US" sz="3200" dirty="0"/>
              <a:t>, and should be used by that enumerator alone. Sharing the tablet with unauthorized persons is </a:t>
            </a:r>
            <a:r>
              <a:rPr lang="en-US" sz="3200" b="1" dirty="0"/>
              <a:t>strictly prohibited</a:t>
            </a:r>
            <a:r>
              <a:rPr lang="en-US" sz="3200" i="1" dirty="0"/>
              <a:t>.</a:t>
            </a:r>
          </a:p>
          <a:p>
            <a:pPr>
              <a:buClr>
                <a:srgbClr val="002060"/>
              </a:buClr>
            </a:pPr>
            <a:r>
              <a:rPr lang="en-US" sz="3200" b="1" dirty="0"/>
              <a:t>Never</a:t>
            </a:r>
            <a:r>
              <a:rPr lang="en-US" sz="3200" dirty="0"/>
              <a:t> create a password to lock the tablet screen.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Do not attempt to </a:t>
            </a:r>
            <a:r>
              <a:rPr lang="en-US" sz="3200" b="1" dirty="0"/>
              <a:t>upgrade, update, or download/install </a:t>
            </a:r>
            <a:r>
              <a:rPr lang="en-US" sz="3200" dirty="0"/>
              <a:t>any application on the tablet.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723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160" y="1143000"/>
            <a:ext cx="11612880" cy="4927060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</a:pPr>
            <a:r>
              <a:rPr lang="en-US" sz="3200" dirty="0"/>
              <a:t>Supervisors/Enumerators are not allowed to repair or authorize repair of a damaged tablet.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Do not delete any folder or file from the tablet.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Keep the tablet away from children.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Promptly report lost or stolen tablet or any of its accessories to the supervisor or District Data Quality Management Team (DDQMT).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Do not copy data off the device since it is a breach of the Data Protection Law. </a:t>
            </a:r>
          </a:p>
          <a:p>
            <a:pPr>
              <a:buClr>
                <a:srgbClr val="002060"/>
              </a:buClr>
            </a:pPr>
            <a:r>
              <a:rPr lang="en-US" sz="3200" dirty="0"/>
              <a:t>Ensure confidentiality at all times.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5120" y="175099"/>
            <a:ext cx="11318889" cy="710118"/>
          </a:xfrm>
        </p:spPr>
        <p:txBody>
          <a:bodyPr>
            <a:noAutofit/>
          </a:bodyPr>
          <a:lstStyle/>
          <a:p>
            <a:pPr lvl="0"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Rules Governing the use of Tablet for Fieldwork (2/2)</a:t>
            </a:r>
          </a:p>
        </p:txBody>
      </p:sp>
    </p:spTree>
    <p:extLst>
      <p:ext uri="{BB962C8B-B14F-4D97-AF65-F5344CB8AC3E}">
        <p14:creationId xmlns:p14="http://schemas.microsoft.com/office/powerpoint/2010/main" val="2985677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642"/>
            <a:ext cx="11506925" cy="669478"/>
          </a:xfrm>
        </p:spPr>
        <p:txBody>
          <a:bodyPr anchor="t">
            <a:no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Handling Tablets and Accessories (1/2) </a:t>
            </a:r>
            <a:r>
              <a:rPr lang="en-US" sz="5400" b="1" dirty="0"/>
              <a:t/>
            </a:r>
            <a:br>
              <a:rPr lang="en-US" sz="5400" b="1" dirty="0"/>
            </a:br>
            <a:endParaRPr lang="en-US" sz="5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" y="826851"/>
            <a:ext cx="11882444" cy="5365753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</a:pPr>
            <a:r>
              <a:rPr lang="en-US" dirty="0"/>
              <a:t>Do not expose the tablet to any liquid substance; e.g. water, cooking oil, petrol, kerosene,  etc. 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i="1" dirty="0"/>
              <a:t> If any liquid enters the tablet, stop using it immediately, turn it off, remove all cables connected to it and contact the supervisor and the DIT .</a:t>
            </a:r>
          </a:p>
          <a:p>
            <a:pPr>
              <a:buClr>
                <a:srgbClr val="002060"/>
              </a:buClr>
            </a:pPr>
            <a:r>
              <a:rPr lang="en-US" sz="2800" dirty="0"/>
              <a:t>Do not: 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place the tablet on the floor to avoid stepping on it. 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place the tablet on a bed to avoid lying on it.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place the tablet on a chair to avoid sitting on it.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expose the tablet to dust or dirt which </a:t>
            </a:r>
            <a:r>
              <a:rPr lang="en-US" dirty="0"/>
              <a:t>may </a:t>
            </a:r>
            <a:r>
              <a:rPr lang="en-US" sz="2800" dirty="0"/>
              <a:t>damage it.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place heavy objects on the tablet to avoid breaking the screen.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expose the tablet to excessive heat (above          ). 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 throw or slide the tablet when putting it down.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18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724" y="5275530"/>
            <a:ext cx="691691" cy="37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89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52" y="1019125"/>
            <a:ext cx="12043739" cy="5085920"/>
          </a:xfrm>
        </p:spPr>
        <p:txBody>
          <a:bodyPr>
            <a:noAutofit/>
          </a:bodyPr>
          <a:lstStyle/>
          <a:p>
            <a:pPr marL="0" indent="0">
              <a:buClr>
                <a:srgbClr val="002060"/>
              </a:buClr>
              <a:buNone/>
            </a:pPr>
            <a:r>
              <a:rPr lang="en-US" sz="3600" dirty="0"/>
              <a:t>Do not: 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3200" dirty="0"/>
              <a:t>place or slide the tablet on rough surfaces to avoid scratching the screen.</a:t>
            </a:r>
          </a:p>
          <a:p>
            <a:pPr lvl="1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en-US" sz="3200" dirty="0"/>
              <a:t>use the tablet where there are inflammables or explosives to prevent the tablet from catching fire. </a:t>
            </a:r>
            <a:r>
              <a:rPr lang="en-US" sz="3200" b="1" dirty="0"/>
              <a:t>E.g.</a:t>
            </a:r>
            <a:r>
              <a:rPr lang="en-US" sz="3200" i="1" dirty="0"/>
              <a:t> In a gas stations, fuel pumps, or chemical plant.</a:t>
            </a:r>
          </a:p>
          <a:p>
            <a:pPr marL="457200" lvl="1" indent="0">
              <a:buClr>
                <a:srgbClr val="002060"/>
              </a:buClr>
              <a:buNone/>
            </a:pPr>
            <a:endParaRPr lang="en-US" sz="3200" dirty="0"/>
          </a:p>
          <a:p>
            <a:pPr>
              <a:buClr>
                <a:srgbClr val="002060"/>
              </a:buClr>
            </a:pPr>
            <a:r>
              <a:rPr lang="en-US" sz="3200" dirty="0"/>
              <a:t>During thunderstorms, put off the tablet and remove, and disconnect it from the plug if charging to prevent it from getting damaged.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19</a:t>
            </a:fld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65760" y="40642"/>
            <a:ext cx="11506925" cy="669478"/>
          </a:xfrm>
        </p:spPr>
        <p:txBody>
          <a:bodyPr anchor="t">
            <a:no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Handling Tablets and Accessories (2/2) </a:t>
            </a:r>
          </a:p>
        </p:txBody>
      </p:sp>
    </p:spTree>
    <p:extLst>
      <p:ext uri="{BB962C8B-B14F-4D97-AF65-F5344CB8AC3E}">
        <p14:creationId xmlns:p14="http://schemas.microsoft.com/office/powerpoint/2010/main" val="115662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463447DF-5CE0-6849-A7D5-F069C162E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4F868-F828-472F-BCFA-81EF005179B6}" type="slidenum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27B4F5-30B2-C547-A484-840A68ECB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33" y="876254"/>
            <a:ext cx="11354938" cy="5389606"/>
          </a:xfrm>
        </p:spPr>
        <p:txBody>
          <a:bodyPr>
            <a:normAutofit fontScale="92500" lnSpcReduction="10000"/>
          </a:bodyPr>
          <a:lstStyle/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Introduction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Purpose and Learning Outcomes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Why tablets basics 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Overview of the tablets and accessories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 Definition of a tablet 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 Features of a tablet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Tablet functions for 2021 PHC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 Rules governing tablet use for the 2021 PHC fieldwork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 Handling tablets and accessories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Basic tablet troubleshooting 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IT Assets issues/receipt 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en-US" dirty="0"/>
              <a:t>Revision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xmlns="" id="{DC0479A2-2F53-EE49-8F15-4AFC07A5CBA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7625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382873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Presentation outline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382873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38459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D0FA0E-8C49-4A93-B68D-DE46D33D8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994" y="119630"/>
            <a:ext cx="9920514" cy="87625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Checklist Before Fieldwork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05C238-DE5D-47BF-BABF-0B3479E1D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56A25-D832-44C4-8B7E-DD96C6E5968B}" type="slidenum">
              <a:rPr lang="en-US" altLang="en-US" b="1" smtClean="0"/>
              <a:pPr>
                <a:defRPr/>
              </a:pPr>
              <a:t>20</a:t>
            </a:fld>
            <a:endParaRPr lang="en-US" altLang="en-US" b="1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F5FC09C5-CCEB-4456-AE7C-2C8861795723}"/>
              </a:ext>
            </a:extLst>
          </p:cNvPr>
          <p:cNvGrpSpPr/>
          <p:nvPr/>
        </p:nvGrpSpPr>
        <p:grpSpPr>
          <a:xfrm>
            <a:off x="1626866" y="2017111"/>
            <a:ext cx="7030751" cy="715156"/>
            <a:chOff x="192272" y="1488486"/>
            <a:chExt cx="3753694" cy="881361"/>
          </a:xfrm>
        </p:grpSpPr>
        <p:sp>
          <p:nvSpPr>
            <p:cNvPr id="32" name="Rounded Rectangle 55">
              <a:extLst>
                <a:ext uri="{FF2B5EF4-FFF2-40B4-BE49-F238E27FC236}">
                  <a16:creationId xmlns:a16="http://schemas.microsoft.com/office/drawing/2014/main" xmlns="" id="{D02E547F-CB69-460D-AF06-6C421C8EA62A}"/>
                </a:ext>
              </a:extLst>
            </p:cNvPr>
            <p:cNvSpPr/>
            <p:nvPr/>
          </p:nvSpPr>
          <p:spPr>
            <a:xfrm>
              <a:off x="192272" y="1488486"/>
              <a:ext cx="3753694" cy="881361"/>
            </a:xfrm>
            <a:prstGeom prst="roundRect">
              <a:avLst>
                <a:gd name="adj" fmla="val 1276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38" b="1" dirty="0">
                <a:solidFill>
                  <a:srgbClr val="311171"/>
                </a:solidFill>
              </a:endParaRPr>
            </a:p>
          </p:txBody>
        </p:sp>
        <p:sp>
          <p:nvSpPr>
            <p:cNvPr id="33" name="Rounded Rectangle 54">
              <a:extLst>
                <a:ext uri="{FF2B5EF4-FFF2-40B4-BE49-F238E27FC236}">
                  <a16:creationId xmlns:a16="http://schemas.microsoft.com/office/drawing/2014/main" xmlns="" id="{36E12CA3-5D83-4F6B-ACFE-E56F1E7109CE}"/>
                </a:ext>
              </a:extLst>
            </p:cNvPr>
            <p:cNvSpPr/>
            <p:nvPr/>
          </p:nvSpPr>
          <p:spPr>
            <a:xfrm>
              <a:off x="274854" y="1577134"/>
              <a:ext cx="307891" cy="71232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38" b="1" dirty="0">
                <a:solidFill>
                  <a:srgbClr val="31117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47962A6A-DDAE-4478-973E-3DBCA52A0D2D}"/>
                </a:ext>
              </a:extLst>
            </p:cNvPr>
            <p:cNvSpPr txBox="1"/>
            <p:nvPr/>
          </p:nvSpPr>
          <p:spPr>
            <a:xfrm>
              <a:off x="815908" y="1638974"/>
              <a:ext cx="3030715" cy="644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+mj-lt"/>
                  <a:ea typeface="Roboto Condensed" panose="020B0604020202020204" charset="0"/>
                </a:rPr>
                <a:t>The tablet can be powered on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xmlns="" id="{30C556A9-8501-43B6-9800-80FCFA5F0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063" y="1661075"/>
              <a:ext cx="267447" cy="536181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89D626CA-DDA3-478B-BE66-B839681C53C8}"/>
              </a:ext>
            </a:extLst>
          </p:cNvPr>
          <p:cNvGrpSpPr/>
          <p:nvPr/>
        </p:nvGrpSpPr>
        <p:grpSpPr>
          <a:xfrm>
            <a:off x="1561941" y="2808665"/>
            <a:ext cx="7095676" cy="954107"/>
            <a:chOff x="192272" y="2401998"/>
            <a:chExt cx="2819584" cy="1121429"/>
          </a:xfrm>
        </p:grpSpPr>
        <p:sp>
          <p:nvSpPr>
            <p:cNvPr id="37" name="Rounded Rectangle 87">
              <a:extLst>
                <a:ext uri="{FF2B5EF4-FFF2-40B4-BE49-F238E27FC236}">
                  <a16:creationId xmlns:a16="http://schemas.microsoft.com/office/drawing/2014/main" xmlns="" id="{32EBC1A8-DFF7-424F-91C4-B3DDA7115F76}"/>
                </a:ext>
              </a:extLst>
            </p:cNvPr>
            <p:cNvSpPr/>
            <p:nvPr/>
          </p:nvSpPr>
          <p:spPr>
            <a:xfrm>
              <a:off x="192272" y="2511036"/>
              <a:ext cx="2808979" cy="992457"/>
            </a:xfrm>
            <a:prstGeom prst="roundRect">
              <a:avLst>
                <a:gd name="adj" fmla="val 1276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38" b="1" dirty="0">
                <a:solidFill>
                  <a:srgbClr val="311171"/>
                </a:solidFill>
              </a:endParaRPr>
            </a:p>
          </p:txBody>
        </p:sp>
        <p:sp>
          <p:nvSpPr>
            <p:cNvPr id="38" name="Rounded Rectangle 88">
              <a:extLst>
                <a:ext uri="{FF2B5EF4-FFF2-40B4-BE49-F238E27FC236}">
                  <a16:creationId xmlns:a16="http://schemas.microsoft.com/office/drawing/2014/main" xmlns="" id="{275913E3-7CD4-44B7-909C-7599D39071B5}"/>
                </a:ext>
              </a:extLst>
            </p:cNvPr>
            <p:cNvSpPr/>
            <p:nvPr/>
          </p:nvSpPr>
          <p:spPr>
            <a:xfrm>
              <a:off x="227648" y="2597034"/>
              <a:ext cx="390740" cy="8351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38" b="1" dirty="0">
                <a:solidFill>
                  <a:srgbClr val="31117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A9E0A3AB-0465-412C-8654-486A558E61EA}"/>
                </a:ext>
              </a:extLst>
            </p:cNvPr>
            <p:cNvSpPr txBox="1"/>
            <p:nvPr/>
          </p:nvSpPr>
          <p:spPr>
            <a:xfrm>
              <a:off x="691137" y="2401998"/>
              <a:ext cx="2320719" cy="1121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+mj-lt"/>
                  <a:ea typeface="Roboto Condensed" panose="020B0604020202020204" charset="0"/>
                </a:rPr>
                <a:t>There is a functional charger that can charge the tablet.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13B196D5-772E-4EF4-88A3-AB2125A64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0269" y="2652464"/>
              <a:ext cx="275411" cy="764207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06C417B1-D935-4DE5-ADFE-DA1E6D8B716E}"/>
              </a:ext>
            </a:extLst>
          </p:cNvPr>
          <p:cNvGrpSpPr/>
          <p:nvPr/>
        </p:nvGrpSpPr>
        <p:grpSpPr>
          <a:xfrm>
            <a:off x="1606809" y="1122696"/>
            <a:ext cx="7167540" cy="742285"/>
            <a:chOff x="192272" y="3607033"/>
            <a:chExt cx="2893703" cy="877172"/>
          </a:xfrm>
        </p:grpSpPr>
        <p:sp>
          <p:nvSpPr>
            <p:cNvPr id="42" name="Rounded Rectangle 92">
              <a:extLst>
                <a:ext uri="{FF2B5EF4-FFF2-40B4-BE49-F238E27FC236}">
                  <a16:creationId xmlns:a16="http://schemas.microsoft.com/office/drawing/2014/main" xmlns="" id="{A3DD1F98-2AF9-4F2E-B09F-27E060A46CA7}"/>
                </a:ext>
              </a:extLst>
            </p:cNvPr>
            <p:cNvSpPr/>
            <p:nvPr/>
          </p:nvSpPr>
          <p:spPr>
            <a:xfrm>
              <a:off x="192272" y="3607033"/>
              <a:ext cx="2808979" cy="877172"/>
            </a:xfrm>
            <a:prstGeom prst="roundRect">
              <a:avLst>
                <a:gd name="adj" fmla="val 1276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38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D97FD7AF-75AF-4858-8F34-310BCC1A1464}"/>
                </a:ext>
              </a:extLst>
            </p:cNvPr>
            <p:cNvSpPr txBox="1"/>
            <p:nvPr/>
          </p:nvSpPr>
          <p:spPr>
            <a:xfrm>
              <a:off x="689765" y="3715260"/>
              <a:ext cx="2396210" cy="61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+mj-lt"/>
                  <a:ea typeface="Roboto Condensed" panose="020B0604020202020204" charset="0"/>
                </a:rPr>
                <a:t>Battery is fully charged</a:t>
              </a:r>
            </a:p>
          </p:txBody>
        </p:sp>
      </p:grp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3E5FBC2F-D4FA-4C6D-8264-1DC4E3C8C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013" y="1136280"/>
            <a:ext cx="672447" cy="65192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42203" tIns="21102" rIns="42203" bIns="21102" numCol="1" anchor="t" anchorCtr="0" compatLnSpc="1">
            <a:prstTxWarp prst="textNoShape">
              <a:avLst/>
            </a:prstTxWarp>
          </a:bodyPr>
          <a:lstStyle/>
          <a:p>
            <a:pPr defTabSz="422027">
              <a:defRPr/>
            </a:pPr>
            <a:endParaRPr lang="en-US" sz="831" b="1" dirty="0">
              <a:solidFill>
                <a:srgbClr val="007434"/>
              </a:solidFill>
              <a:latin typeface="Calibri" panose="020F0502020204030204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28946" y="1274637"/>
            <a:ext cx="362765" cy="436861"/>
            <a:chOff x="5106438" y="1377604"/>
            <a:chExt cx="362765" cy="436861"/>
          </a:xfrm>
        </p:grpSpPr>
        <p:sp>
          <p:nvSpPr>
            <p:cNvPr id="47" name="Rectangle: Rounded Corners 50">
              <a:extLst>
                <a:ext uri="{FF2B5EF4-FFF2-40B4-BE49-F238E27FC236}">
                  <a16:creationId xmlns:a16="http://schemas.microsoft.com/office/drawing/2014/main" xmlns="" id="{5419052E-577A-41B0-A575-96D8B8389E96}"/>
                </a:ext>
              </a:extLst>
            </p:cNvPr>
            <p:cNvSpPr/>
            <p:nvPr/>
          </p:nvSpPr>
          <p:spPr>
            <a:xfrm rot="18881558">
              <a:off x="5195929" y="1511549"/>
              <a:ext cx="84103" cy="263085"/>
            </a:xfrm>
            <a:prstGeom prst="roundRect">
              <a:avLst>
                <a:gd name="adj" fmla="val 189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  <p:sp>
          <p:nvSpPr>
            <p:cNvPr id="48" name="Rectangle: Rounded Corners 51">
              <a:extLst>
                <a:ext uri="{FF2B5EF4-FFF2-40B4-BE49-F238E27FC236}">
                  <a16:creationId xmlns:a16="http://schemas.microsoft.com/office/drawing/2014/main" xmlns="" id="{48CC65DA-38C0-444F-A697-09B555BBFD99}"/>
                </a:ext>
              </a:extLst>
            </p:cNvPr>
            <p:cNvSpPr/>
            <p:nvPr/>
          </p:nvSpPr>
          <p:spPr>
            <a:xfrm rot="2616067">
              <a:off x="5406590" y="1377604"/>
              <a:ext cx="62613" cy="436861"/>
            </a:xfrm>
            <a:prstGeom prst="roundRect">
              <a:avLst>
                <a:gd name="adj" fmla="val 209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595247" y="3957466"/>
            <a:ext cx="7062370" cy="794512"/>
            <a:chOff x="5837737" y="4340092"/>
            <a:chExt cx="5435560" cy="794512"/>
          </a:xfrm>
        </p:grpSpPr>
        <p:grpSp>
          <p:nvGrpSpPr>
            <p:cNvPr id="5" name="Group 4"/>
            <p:cNvGrpSpPr/>
            <p:nvPr/>
          </p:nvGrpSpPr>
          <p:grpSpPr>
            <a:xfrm>
              <a:off x="6021552" y="4373579"/>
              <a:ext cx="5251745" cy="722054"/>
              <a:chOff x="6003887" y="4360130"/>
              <a:chExt cx="4761918" cy="722054"/>
            </a:xfrm>
          </p:grpSpPr>
          <p:sp>
            <p:nvSpPr>
              <p:cNvPr id="49" name="Rounded Rectangle 100">
                <a:extLst>
                  <a:ext uri="{FF2B5EF4-FFF2-40B4-BE49-F238E27FC236}">
                    <a16:creationId xmlns:a16="http://schemas.microsoft.com/office/drawing/2014/main" xmlns="" id="{3A7EFDD4-61DD-4319-8042-634A22950835}"/>
                  </a:ext>
                </a:extLst>
              </p:cNvPr>
              <p:cNvSpPr/>
              <p:nvPr/>
            </p:nvSpPr>
            <p:spPr>
              <a:xfrm>
                <a:off x="6003887" y="4360130"/>
                <a:ext cx="4761918" cy="722054"/>
              </a:xfrm>
              <a:prstGeom prst="roundRect">
                <a:avLst>
                  <a:gd name="adj" fmla="val 12766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38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0BEFA8AD-11CF-40C1-A86B-C53C5EB0E3BE}"/>
                  </a:ext>
                </a:extLst>
              </p:cNvPr>
              <p:cNvSpPr txBox="1"/>
              <p:nvPr/>
            </p:nvSpPr>
            <p:spPr>
              <a:xfrm>
                <a:off x="6674448" y="4368855"/>
                <a:ext cx="40913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latin typeface="+mj-lt"/>
                    <a:ea typeface="Roboto Condensed" panose="020B0604020202020204" charset="0"/>
                  </a:rPr>
                  <a:t>Date and time are correct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5837737" y="4340092"/>
              <a:ext cx="791100" cy="794512"/>
              <a:chOff x="5925008" y="4381604"/>
              <a:chExt cx="540536" cy="668217"/>
            </a:xfrm>
          </p:grpSpPr>
          <p:sp>
            <p:nvSpPr>
              <p:cNvPr id="50" name="Rounded Rectangle 101">
                <a:extLst>
                  <a:ext uri="{FF2B5EF4-FFF2-40B4-BE49-F238E27FC236}">
                    <a16:creationId xmlns:a16="http://schemas.microsoft.com/office/drawing/2014/main" xmlns="" id="{2B70C2F3-76C4-4577-9534-E98A7966B025}"/>
                  </a:ext>
                </a:extLst>
              </p:cNvPr>
              <p:cNvSpPr/>
              <p:nvPr/>
            </p:nvSpPr>
            <p:spPr>
              <a:xfrm>
                <a:off x="5925008" y="4408192"/>
                <a:ext cx="540536" cy="641629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38" b="1" dirty="0">
                  <a:solidFill>
                    <a:srgbClr val="311171"/>
                  </a:solidFill>
                </a:endParaRPr>
              </a:p>
            </p:txBody>
          </p:sp>
          <p:grpSp>
            <p:nvGrpSpPr>
              <p:cNvPr id="52" name="Google Shape;851;p37">
                <a:extLst>
                  <a:ext uri="{FF2B5EF4-FFF2-40B4-BE49-F238E27FC236}">
                    <a16:creationId xmlns:a16="http://schemas.microsoft.com/office/drawing/2014/main" xmlns="" id="{4C6F6A85-4872-446B-AB35-ADE34C19EF9D}"/>
                  </a:ext>
                </a:extLst>
              </p:cNvPr>
              <p:cNvGrpSpPr/>
              <p:nvPr/>
            </p:nvGrpSpPr>
            <p:grpSpPr>
              <a:xfrm>
                <a:off x="5978086" y="4579049"/>
                <a:ext cx="447162" cy="470772"/>
                <a:chOff x="6649150" y="309350"/>
                <a:chExt cx="395800" cy="395800"/>
              </a:xfrm>
            </p:grpSpPr>
            <p:sp>
              <p:nvSpPr>
                <p:cNvPr id="53" name="Google Shape;852;p37">
                  <a:extLst>
                    <a:ext uri="{FF2B5EF4-FFF2-40B4-BE49-F238E27FC236}">
                      <a16:creationId xmlns:a16="http://schemas.microsoft.com/office/drawing/2014/main" xmlns="" id="{D5BFFF9D-D26F-4B63-8D29-CBA76E5EFE90}"/>
                    </a:ext>
                  </a:extLst>
                </p:cNvPr>
                <p:cNvSpPr/>
                <p:nvPr/>
              </p:nvSpPr>
              <p:spPr>
                <a:xfrm>
                  <a:off x="6649150" y="309350"/>
                  <a:ext cx="395800" cy="39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32" h="15832" fill="none" extrusionOk="0">
                      <a:moveTo>
                        <a:pt x="7916" y="1"/>
                      </a:moveTo>
                      <a:lnTo>
                        <a:pt x="7916" y="1"/>
                      </a:lnTo>
                      <a:lnTo>
                        <a:pt x="7502" y="25"/>
                      </a:lnTo>
                      <a:lnTo>
                        <a:pt x="7112" y="49"/>
                      </a:lnTo>
                      <a:lnTo>
                        <a:pt x="6723" y="98"/>
                      </a:lnTo>
                      <a:lnTo>
                        <a:pt x="6333" y="171"/>
                      </a:lnTo>
                      <a:lnTo>
                        <a:pt x="5943" y="244"/>
                      </a:lnTo>
                      <a:lnTo>
                        <a:pt x="5553" y="366"/>
                      </a:lnTo>
                      <a:lnTo>
                        <a:pt x="5188" y="488"/>
                      </a:lnTo>
                      <a:lnTo>
                        <a:pt x="4847" y="634"/>
                      </a:lnTo>
                      <a:lnTo>
                        <a:pt x="4482" y="780"/>
                      </a:lnTo>
                      <a:lnTo>
                        <a:pt x="4141" y="950"/>
                      </a:lnTo>
                      <a:lnTo>
                        <a:pt x="3824" y="1145"/>
                      </a:lnTo>
                      <a:lnTo>
                        <a:pt x="3483" y="1364"/>
                      </a:lnTo>
                      <a:lnTo>
                        <a:pt x="3191" y="1584"/>
                      </a:lnTo>
                      <a:lnTo>
                        <a:pt x="2874" y="1803"/>
                      </a:lnTo>
                      <a:lnTo>
                        <a:pt x="2607" y="2071"/>
                      </a:lnTo>
                      <a:lnTo>
                        <a:pt x="2314" y="2314"/>
                      </a:lnTo>
                      <a:lnTo>
                        <a:pt x="2071" y="2607"/>
                      </a:lnTo>
                      <a:lnTo>
                        <a:pt x="1803" y="2874"/>
                      </a:lnTo>
                      <a:lnTo>
                        <a:pt x="1584" y="3191"/>
                      </a:lnTo>
                      <a:lnTo>
                        <a:pt x="1364" y="3483"/>
                      </a:lnTo>
                      <a:lnTo>
                        <a:pt x="1145" y="3824"/>
                      </a:lnTo>
                      <a:lnTo>
                        <a:pt x="950" y="4141"/>
                      </a:lnTo>
                      <a:lnTo>
                        <a:pt x="780" y="4482"/>
                      </a:lnTo>
                      <a:lnTo>
                        <a:pt x="634" y="4847"/>
                      </a:lnTo>
                      <a:lnTo>
                        <a:pt x="488" y="5188"/>
                      </a:lnTo>
                      <a:lnTo>
                        <a:pt x="366" y="5553"/>
                      </a:lnTo>
                      <a:lnTo>
                        <a:pt x="244" y="5943"/>
                      </a:lnTo>
                      <a:lnTo>
                        <a:pt x="171" y="6333"/>
                      </a:lnTo>
                      <a:lnTo>
                        <a:pt x="98" y="6722"/>
                      </a:lnTo>
                      <a:lnTo>
                        <a:pt x="49" y="7112"/>
                      </a:lnTo>
                      <a:lnTo>
                        <a:pt x="25" y="7502"/>
                      </a:lnTo>
                      <a:lnTo>
                        <a:pt x="1" y="7916"/>
                      </a:lnTo>
                      <a:lnTo>
                        <a:pt x="1" y="7916"/>
                      </a:lnTo>
                      <a:lnTo>
                        <a:pt x="25" y="8330"/>
                      </a:lnTo>
                      <a:lnTo>
                        <a:pt x="49" y="8720"/>
                      </a:lnTo>
                      <a:lnTo>
                        <a:pt x="98" y="9109"/>
                      </a:lnTo>
                      <a:lnTo>
                        <a:pt x="171" y="9499"/>
                      </a:lnTo>
                      <a:lnTo>
                        <a:pt x="244" y="9889"/>
                      </a:lnTo>
                      <a:lnTo>
                        <a:pt x="366" y="10278"/>
                      </a:lnTo>
                      <a:lnTo>
                        <a:pt x="488" y="10644"/>
                      </a:lnTo>
                      <a:lnTo>
                        <a:pt x="634" y="10985"/>
                      </a:lnTo>
                      <a:lnTo>
                        <a:pt x="780" y="11350"/>
                      </a:lnTo>
                      <a:lnTo>
                        <a:pt x="950" y="11691"/>
                      </a:lnTo>
                      <a:lnTo>
                        <a:pt x="1145" y="12008"/>
                      </a:lnTo>
                      <a:lnTo>
                        <a:pt x="1364" y="12348"/>
                      </a:lnTo>
                      <a:lnTo>
                        <a:pt x="1584" y="12641"/>
                      </a:lnTo>
                      <a:lnTo>
                        <a:pt x="1803" y="12957"/>
                      </a:lnTo>
                      <a:lnTo>
                        <a:pt x="2071" y="13225"/>
                      </a:lnTo>
                      <a:lnTo>
                        <a:pt x="2314" y="13518"/>
                      </a:lnTo>
                      <a:lnTo>
                        <a:pt x="2607" y="13761"/>
                      </a:lnTo>
                      <a:lnTo>
                        <a:pt x="2874" y="14029"/>
                      </a:lnTo>
                      <a:lnTo>
                        <a:pt x="3191" y="14248"/>
                      </a:lnTo>
                      <a:lnTo>
                        <a:pt x="3483" y="14467"/>
                      </a:lnTo>
                      <a:lnTo>
                        <a:pt x="3824" y="14687"/>
                      </a:lnTo>
                      <a:lnTo>
                        <a:pt x="4141" y="14881"/>
                      </a:lnTo>
                      <a:lnTo>
                        <a:pt x="4482" y="15052"/>
                      </a:lnTo>
                      <a:lnTo>
                        <a:pt x="4847" y="15198"/>
                      </a:lnTo>
                      <a:lnTo>
                        <a:pt x="5188" y="15344"/>
                      </a:lnTo>
                      <a:lnTo>
                        <a:pt x="5553" y="15466"/>
                      </a:lnTo>
                      <a:lnTo>
                        <a:pt x="5943" y="15588"/>
                      </a:lnTo>
                      <a:lnTo>
                        <a:pt x="6333" y="15661"/>
                      </a:lnTo>
                      <a:lnTo>
                        <a:pt x="6723" y="15734"/>
                      </a:lnTo>
                      <a:lnTo>
                        <a:pt x="7112" y="15783"/>
                      </a:lnTo>
                      <a:lnTo>
                        <a:pt x="7502" y="15807"/>
                      </a:lnTo>
                      <a:lnTo>
                        <a:pt x="7916" y="15831"/>
                      </a:lnTo>
                      <a:lnTo>
                        <a:pt x="7916" y="15831"/>
                      </a:lnTo>
                      <a:lnTo>
                        <a:pt x="8330" y="15807"/>
                      </a:lnTo>
                      <a:lnTo>
                        <a:pt x="8720" y="15783"/>
                      </a:lnTo>
                      <a:lnTo>
                        <a:pt x="9109" y="15734"/>
                      </a:lnTo>
                      <a:lnTo>
                        <a:pt x="9499" y="15661"/>
                      </a:lnTo>
                      <a:lnTo>
                        <a:pt x="9889" y="15588"/>
                      </a:lnTo>
                      <a:lnTo>
                        <a:pt x="10278" y="15466"/>
                      </a:lnTo>
                      <a:lnTo>
                        <a:pt x="10644" y="15344"/>
                      </a:lnTo>
                      <a:lnTo>
                        <a:pt x="10985" y="15198"/>
                      </a:lnTo>
                      <a:lnTo>
                        <a:pt x="11350" y="15052"/>
                      </a:lnTo>
                      <a:lnTo>
                        <a:pt x="11691" y="14881"/>
                      </a:lnTo>
                      <a:lnTo>
                        <a:pt x="12008" y="14687"/>
                      </a:lnTo>
                      <a:lnTo>
                        <a:pt x="12349" y="14467"/>
                      </a:lnTo>
                      <a:lnTo>
                        <a:pt x="12641" y="14248"/>
                      </a:lnTo>
                      <a:lnTo>
                        <a:pt x="12957" y="14029"/>
                      </a:lnTo>
                      <a:lnTo>
                        <a:pt x="13225" y="13761"/>
                      </a:lnTo>
                      <a:lnTo>
                        <a:pt x="13518" y="13518"/>
                      </a:lnTo>
                      <a:lnTo>
                        <a:pt x="13761" y="13225"/>
                      </a:lnTo>
                      <a:lnTo>
                        <a:pt x="14029" y="12957"/>
                      </a:lnTo>
                      <a:lnTo>
                        <a:pt x="14248" y="12641"/>
                      </a:lnTo>
                      <a:lnTo>
                        <a:pt x="14467" y="12348"/>
                      </a:lnTo>
                      <a:lnTo>
                        <a:pt x="14687" y="12008"/>
                      </a:lnTo>
                      <a:lnTo>
                        <a:pt x="14881" y="11691"/>
                      </a:lnTo>
                      <a:lnTo>
                        <a:pt x="15052" y="11350"/>
                      </a:lnTo>
                      <a:lnTo>
                        <a:pt x="15198" y="10985"/>
                      </a:lnTo>
                      <a:lnTo>
                        <a:pt x="15344" y="10644"/>
                      </a:lnTo>
                      <a:lnTo>
                        <a:pt x="15466" y="10278"/>
                      </a:lnTo>
                      <a:lnTo>
                        <a:pt x="15588" y="9889"/>
                      </a:lnTo>
                      <a:lnTo>
                        <a:pt x="15661" y="9499"/>
                      </a:lnTo>
                      <a:lnTo>
                        <a:pt x="15734" y="9109"/>
                      </a:lnTo>
                      <a:lnTo>
                        <a:pt x="15783" y="8720"/>
                      </a:lnTo>
                      <a:lnTo>
                        <a:pt x="15807" y="8330"/>
                      </a:lnTo>
                      <a:lnTo>
                        <a:pt x="15831" y="7916"/>
                      </a:lnTo>
                      <a:lnTo>
                        <a:pt x="15831" y="7916"/>
                      </a:lnTo>
                      <a:lnTo>
                        <a:pt x="15807" y="7502"/>
                      </a:lnTo>
                      <a:lnTo>
                        <a:pt x="15783" y="7112"/>
                      </a:lnTo>
                      <a:lnTo>
                        <a:pt x="15734" y="6722"/>
                      </a:lnTo>
                      <a:lnTo>
                        <a:pt x="15661" y="6333"/>
                      </a:lnTo>
                      <a:lnTo>
                        <a:pt x="15588" y="5943"/>
                      </a:lnTo>
                      <a:lnTo>
                        <a:pt x="15466" y="5553"/>
                      </a:lnTo>
                      <a:lnTo>
                        <a:pt x="15344" y="5188"/>
                      </a:lnTo>
                      <a:lnTo>
                        <a:pt x="15198" y="4847"/>
                      </a:lnTo>
                      <a:lnTo>
                        <a:pt x="15052" y="4482"/>
                      </a:lnTo>
                      <a:lnTo>
                        <a:pt x="14881" y="4141"/>
                      </a:lnTo>
                      <a:lnTo>
                        <a:pt x="14687" y="3824"/>
                      </a:lnTo>
                      <a:lnTo>
                        <a:pt x="14467" y="3483"/>
                      </a:lnTo>
                      <a:lnTo>
                        <a:pt x="14248" y="3191"/>
                      </a:lnTo>
                      <a:lnTo>
                        <a:pt x="14029" y="2874"/>
                      </a:lnTo>
                      <a:lnTo>
                        <a:pt x="13761" y="2607"/>
                      </a:lnTo>
                      <a:lnTo>
                        <a:pt x="13518" y="2314"/>
                      </a:lnTo>
                      <a:lnTo>
                        <a:pt x="13225" y="2071"/>
                      </a:lnTo>
                      <a:lnTo>
                        <a:pt x="12957" y="1803"/>
                      </a:lnTo>
                      <a:lnTo>
                        <a:pt x="12641" y="1584"/>
                      </a:lnTo>
                      <a:lnTo>
                        <a:pt x="12349" y="1364"/>
                      </a:lnTo>
                      <a:lnTo>
                        <a:pt x="12008" y="1145"/>
                      </a:lnTo>
                      <a:lnTo>
                        <a:pt x="11691" y="950"/>
                      </a:lnTo>
                      <a:lnTo>
                        <a:pt x="11350" y="780"/>
                      </a:lnTo>
                      <a:lnTo>
                        <a:pt x="10985" y="634"/>
                      </a:lnTo>
                      <a:lnTo>
                        <a:pt x="10644" y="488"/>
                      </a:lnTo>
                      <a:lnTo>
                        <a:pt x="10278" y="366"/>
                      </a:lnTo>
                      <a:lnTo>
                        <a:pt x="9889" y="244"/>
                      </a:lnTo>
                      <a:lnTo>
                        <a:pt x="9499" y="171"/>
                      </a:lnTo>
                      <a:lnTo>
                        <a:pt x="9109" y="98"/>
                      </a:lnTo>
                      <a:lnTo>
                        <a:pt x="8720" y="49"/>
                      </a:lnTo>
                      <a:lnTo>
                        <a:pt x="8330" y="25"/>
                      </a:lnTo>
                      <a:lnTo>
                        <a:pt x="7916" y="1"/>
                      </a:lnTo>
                      <a:lnTo>
                        <a:pt x="7916" y="1"/>
                      </a:lnTo>
                      <a:close/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54" name="Google Shape;853;p37">
                  <a:extLst>
                    <a:ext uri="{FF2B5EF4-FFF2-40B4-BE49-F238E27FC236}">
                      <a16:creationId xmlns:a16="http://schemas.microsoft.com/office/drawing/2014/main" xmlns="" id="{10E18BE5-71A3-4FFF-A5FC-BF31A2931F66}"/>
                    </a:ext>
                  </a:extLst>
                </p:cNvPr>
                <p:cNvSpPr/>
                <p:nvPr/>
              </p:nvSpPr>
              <p:spPr>
                <a:xfrm>
                  <a:off x="6673501" y="333700"/>
                  <a:ext cx="347100" cy="3471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84" h="13884" fill="none" extrusionOk="0">
                      <a:moveTo>
                        <a:pt x="6942" y="13883"/>
                      </a:moveTo>
                      <a:lnTo>
                        <a:pt x="6942" y="13883"/>
                      </a:lnTo>
                      <a:lnTo>
                        <a:pt x="6577" y="13883"/>
                      </a:lnTo>
                      <a:lnTo>
                        <a:pt x="6236" y="13834"/>
                      </a:lnTo>
                      <a:lnTo>
                        <a:pt x="5895" y="13810"/>
                      </a:lnTo>
                      <a:lnTo>
                        <a:pt x="5554" y="13737"/>
                      </a:lnTo>
                      <a:lnTo>
                        <a:pt x="5213" y="13664"/>
                      </a:lnTo>
                      <a:lnTo>
                        <a:pt x="4872" y="13566"/>
                      </a:lnTo>
                      <a:lnTo>
                        <a:pt x="4555" y="13469"/>
                      </a:lnTo>
                      <a:lnTo>
                        <a:pt x="4239" y="13323"/>
                      </a:lnTo>
                      <a:lnTo>
                        <a:pt x="3946" y="13201"/>
                      </a:lnTo>
                      <a:lnTo>
                        <a:pt x="3630" y="13031"/>
                      </a:lnTo>
                      <a:lnTo>
                        <a:pt x="3337" y="12884"/>
                      </a:lnTo>
                      <a:lnTo>
                        <a:pt x="3069" y="12690"/>
                      </a:lnTo>
                      <a:lnTo>
                        <a:pt x="2802" y="12495"/>
                      </a:lnTo>
                      <a:lnTo>
                        <a:pt x="2534" y="12300"/>
                      </a:lnTo>
                      <a:lnTo>
                        <a:pt x="2290" y="12081"/>
                      </a:lnTo>
                      <a:lnTo>
                        <a:pt x="2047" y="11837"/>
                      </a:lnTo>
                      <a:lnTo>
                        <a:pt x="1803" y="11594"/>
                      </a:lnTo>
                      <a:lnTo>
                        <a:pt x="1584" y="11350"/>
                      </a:lnTo>
                      <a:lnTo>
                        <a:pt x="1389" y="11082"/>
                      </a:lnTo>
                      <a:lnTo>
                        <a:pt x="1194" y="10814"/>
                      </a:lnTo>
                      <a:lnTo>
                        <a:pt x="999" y="10546"/>
                      </a:lnTo>
                      <a:lnTo>
                        <a:pt x="853" y="10254"/>
                      </a:lnTo>
                      <a:lnTo>
                        <a:pt x="683" y="9938"/>
                      </a:lnTo>
                      <a:lnTo>
                        <a:pt x="561" y="9645"/>
                      </a:lnTo>
                      <a:lnTo>
                        <a:pt x="415" y="9329"/>
                      </a:lnTo>
                      <a:lnTo>
                        <a:pt x="317" y="9012"/>
                      </a:lnTo>
                      <a:lnTo>
                        <a:pt x="220" y="8671"/>
                      </a:lnTo>
                      <a:lnTo>
                        <a:pt x="147" y="8330"/>
                      </a:lnTo>
                      <a:lnTo>
                        <a:pt x="74" y="7989"/>
                      </a:lnTo>
                      <a:lnTo>
                        <a:pt x="49" y="7648"/>
                      </a:lnTo>
                      <a:lnTo>
                        <a:pt x="1" y="7307"/>
                      </a:lnTo>
                      <a:lnTo>
                        <a:pt x="1" y="6942"/>
                      </a:lnTo>
                      <a:lnTo>
                        <a:pt x="1" y="6942"/>
                      </a:lnTo>
                      <a:lnTo>
                        <a:pt x="1" y="6577"/>
                      </a:lnTo>
                      <a:lnTo>
                        <a:pt x="49" y="6236"/>
                      </a:lnTo>
                      <a:lnTo>
                        <a:pt x="74" y="5895"/>
                      </a:lnTo>
                      <a:lnTo>
                        <a:pt x="147" y="5554"/>
                      </a:lnTo>
                      <a:lnTo>
                        <a:pt x="220" y="5213"/>
                      </a:lnTo>
                      <a:lnTo>
                        <a:pt x="317" y="4872"/>
                      </a:lnTo>
                      <a:lnTo>
                        <a:pt x="415" y="4555"/>
                      </a:lnTo>
                      <a:lnTo>
                        <a:pt x="561" y="4238"/>
                      </a:lnTo>
                      <a:lnTo>
                        <a:pt x="683" y="3946"/>
                      </a:lnTo>
                      <a:lnTo>
                        <a:pt x="853" y="3630"/>
                      </a:lnTo>
                      <a:lnTo>
                        <a:pt x="999" y="3337"/>
                      </a:lnTo>
                      <a:lnTo>
                        <a:pt x="1194" y="3069"/>
                      </a:lnTo>
                      <a:lnTo>
                        <a:pt x="1389" y="2802"/>
                      </a:lnTo>
                      <a:lnTo>
                        <a:pt x="1584" y="2534"/>
                      </a:lnTo>
                      <a:lnTo>
                        <a:pt x="1803" y="2290"/>
                      </a:lnTo>
                      <a:lnTo>
                        <a:pt x="2047" y="2047"/>
                      </a:lnTo>
                      <a:lnTo>
                        <a:pt x="2290" y="1803"/>
                      </a:lnTo>
                      <a:lnTo>
                        <a:pt x="2534" y="1584"/>
                      </a:lnTo>
                      <a:lnTo>
                        <a:pt x="2802" y="1389"/>
                      </a:lnTo>
                      <a:lnTo>
                        <a:pt x="3069" y="1194"/>
                      </a:lnTo>
                      <a:lnTo>
                        <a:pt x="3337" y="999"/>
                      </a:lnTo>
                      <a:lnTo>
                        <a:pt x="3630" y="853"/>
                      </a:lnTo>
                      <a:lnTo>
                        <a:pt x="3946" y="683"/>
                      </a:lnTo>
                      <a:lnTo>
                        <a:pt x="4239" y="561"/>
                      </a:lnTo>
                      <a:lnTo>
                        <a:pt x="4555" y="415"/>
                      </a:lnTo>
                      <a:lnTo>
                        <a:pt x="4872" y="317"/>
                      </a:lnTo>
                      <a:lnTo>
                        <a:pt x="5213" y="220"/>
                      </a:lnTo>
                      <a:lnTo>
                        <a:pt x="5554" y="147"/>
                      </a:lnTo>
                      <a:lnTo>
                        <a:pt x="5895" y="74"/>
                      </a:lnTo>
                      <a:lnTo>
                        <a:pt x="6236" y="49"/>
                      </a:lnTo>
                      <a:lnTo>
                        <a:pt x="6577" y="1"/>
                      </a:lnTo>
                      <a:lnTo>
                        <a:pt x="6942" y="1"/>
                      </a:lnTo>
                      <a:lnTo>
                        <a:pt x="6942" y="1"/>
                      </a:lnTo>
                      <a:lnTo>
                        <a:pt x="7307" y="1"/>
                      </a:lnTo>
                      <a:lnTo>
                        <a:pt x="7648" y="49"/>
                      </a:lnTo>
                      <a:lnTo>
                        <a:pt x="7989" y="74"/>
                      </a:lnTo>
                      <a:lnTo>
                        <a:pt x="8330" y="147"/>
                      </a:lnTo>
                      <a:lnTo>
                        <a:pt x="8671" y="220"/>
                      </a:lnTo>
                      <a:lnTo>
                        <a:pt x="9012" y="317"/>
                      </a:lnTo>
                      <a:lnTo>
                        <a:pt x="9329" y="415"/>
                      </a:lnTo>
                      <a:lnTo>
                        <a:pt x="9645" y="561"/>
                      </a:lnTo>
                      <a:lnTo>
                        <a:pt x="9938" y="683"/>
                      </a:lnTo>
                      <a:lnTo>
                        <a:pt x="10254" y="853"/>
                      </a:lnTo>
                      <a:lnTo>
                        <a:pt x="10546" y="999"/>
                      </a:lnTo>
                      <a:lnTo>
                        <a:pt x="10814" y="1194"/>
                      </a:lnTo>
                      <a:lnTo>
                        <a:pt x="11082" y="1389"/>
                      </a:lnTo>
                      <a:lnTo>
                        <a:pt x="11350" y="1584"/>
                      </a:lnTo>
                      <a:lnTo>
                        <a:pt x="11594" y="1803"/>
                      </a:lnTo>
                      <a:lnTo>
                        <a:pt x="11837" y="2047"/>
                      </a:lnTo>
                      <a:lnTo>
                        <a:pt x="12081" y="2290"/>
                      </a:lnTo>
                      <a:lnTo>
                        <a:pt x="12300" y="2534"/>
                      </a:lnTo>
                      <a:lnTo>
                        <a:pt x="12495" y="2802"/>
                      </a:lnTo>
                      <a:lnTo>
                        <a:pt x="12690" y="3069"/>
                      </a:lnTo>
                      <a:lnTo>
                        <a:pt x="12885" y="3337"/>
                      </a:lnTo>
                      <a:lnTo>
                        <a:pt x="13031" y="3630"/>
                      </a:lnTo>
                      <a:lnTo>
                        <a:pt x="13201" y="3946"/>
                      </a:lnTo>
                      <a:lnTo>
                        <a:pt x="13323" y="4238"/>
                      </a:lnTo>
                      <a:lnTo>
                        <a:pt x="13469" y="4555"/>
                      </a:lnTo>
                      <a:lnTo>
                        <a:pt x="13566" y="4872"/>
                      </a:lnTo>
                      <a:lnTo>
                        <a:pt x="13664" y="5213"/>
                      </a:lnTo>
                      <a:lnTo>
                        <a:pt x="13737" y="5554"/>
                      </a:lnTo>
                      <a:lnTo>
                        <a:pt x="13810" y="5895"/>
                      </a:lnTo>
                      <a:lnTo>
                        <a:pt x="13834" y="6236"/>
                      </a:lnTo>
                      <a:lnTo>
                        <a:pt x="13883" y="6577"/>
                      </a:lnTo>
                      <a:lnTo>
                        <a:pt x="13883" y="6942"/>
                      </a:lnTo>
                      <a:lnTo>
                        <a:pt x="13883" y="6942"/>
                      </a:lnTo>
                      <a:lnTo>
                        <a:pt x="13883" y="7307"/>
                      </a:lnTo>
                      <a:lnTo>
                        <a:pt x="13834" y="7648"/>
                      </a:lnTo>
                      <a:lnTo>
                        <a:pt x="13810" y="7989"/>
                      </a:lnTo>
                      <a:lnTo>
                        <a:pt x="13737" y="8330"/>
                      </a:lnTo>
                      <a:lnTo>
                        <a:pt x="13664" y="8671"/>
                      </a:lnTo>
                      <a:lnTo>
                        <a:pt x="13566" y="9012"/>
                      </a:lnTo>
                      <a:lnTo>
                        <a:pt x="13469" y="9329"/>
                      </a:lnTo>
                      <a:lnTo>
                        <a:pt x="13323" y="9645"/>
                      </a:lnTo>
                      <a:lnTo>
                        <a:pt x="13201" y="9938"/>
                      </a:lnTo>
                      <a:lnTo>
                        <a:pt x="13031" y="10254"/>
                      </a:lnTo>
                      <a:lnTo>
                        <a:pt x="12885" y="10546"/>
                      </a:lnTo>
                      <a:lnTo>
                        <a:pt x="12690" y="10814"/>
                      </a:lnTo>
                      <a:lnTo>
                        <a:pt x="12495" y="11082"/>
                      </a:lnTo>
                      <a:lnTo>
                        <a:pt x="12300" y="11350"/>
                      </a:lnTo>
                      <a:lnTo>
                        <a:pt x="12081" y="11594"/>
                      </a:lnTo>
                      <a:lnTo>
                        <a:pt x="11837" y="11837"/>
                      </a:lnTo>
                      <a:lnTo>
                        <a:pt x="11594" y="12081"/>
                      </a:lnTo>
                      <a:lnTo>
                        <a:pt x="11350" y="12300"/>
                      </a:lnTo>
                      <a:lnTo>
                        <a:pt x="11082" y="12495"/>
                      </a:lnTo>
                      <a:lnTo>
                        <a:pt x="10814" y="12690"/>
                      </a:lnTo>
                      <a:lnTo>
                        <a:pt x="10546" y="12884"/>
                      </a:lnTo>
                      <a:lnTo>
                        <a:pt x="10254" y="13031"/>
                      </a:lnTo>
                      <a:lnTo>
                        <a:pt x="9938" y="13201"/>
                      </a:lnTo>
                      <a:lnTo>
                        <a:pt x="9645" y="13323"/>
                      </a:lnTo>
                      <a:lnTo>
                        <a:pt x="9329" y="13469"/>
                      </a:lnTo>
                      <a:lnTo>
                        <a:pt x="9012" y="13566"/>
                      </a:lnTo>
                      <a:lnTo>
                        <a:pt x="8671" y="13664"/>
                      </a:lnTo>
                      <a:lnTo>
                        <a:pt x="8330" y="13737"/>
                      </a:lnTo>
                      <a:lnTo>
                        <a:pt x="7989" y="13810"/>
                      </a:lnTo>
                      <a:lnTo>
                        <a:pt x="7648" y="13834"/>
                      </a:lnTo>
                      <a:lnTo>
                        <a:pt x="7307" y="13883"/>
                      </a:lnTo>
                      <a:lnTo>
                        <a:pt x="6942" y="13883"/>
                      </a:lnTo>
                      <a:lnTo>
                        <a:pt x="6942" y="13883"/>
                      </a:lnTo>
                      <a:close/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55" name="Google Shape;854;p37">
                  <a:extLst>
                    <a:ext uri="{FF2B5EF4-FFF2-40B4-BE49-F238E27FC236}">
                      <a16:creationId xmlns:a16="http://schemas.microsoft.com/office/drawing/2014/main" xmlns="" id="{91A17B20-BD2A-4408-B8F4-02E67B758C46}"/>
                    </a:ext>
                  </a:extLst>
                </p:cNvPr>
                <p:cNvSpPr/>
                <p:nvPr/>
              </p:nvSpPr>
              <p:spPr>
                <a:xfrm>
                  <a:off x="6848850" y="397625"/>
                  <a:ext cx="54825" cy="16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3" h="6772" fill="none" extrusionOk="0">
                      <a:moveTo>
                        <a:pt x="1" y="1"/>
                      </a:moveTo>
                      <a:lnTo>
                        <a:pt x="1" y="4580"/>
                      </a:lnTo>
                      <a:lnTo>
                        <a:pt x="2193" y="6772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56" name="Google Shape;855;p37">
                  <a:extLst>
                    <a:ext uri="{FF2B5EF4-FFF2-40B4-BE49-F238E27FC236}">
                      <a16:creationId xmlns:a16="http://schemas.microsoft.com/office/drawing/2014/main" xmlns="" id="{2FB6FF9B-F32A-4946-A8C7-35BBC80B66AB}"/>
                    </a:ext>
                  </a:extLst>
                </p:cNvPr>
                <p:cNvSpPr/>
                <p:nvPr/>
              </p:nvSpPr>
              <p:spPr>
                <a:xfrm>
                  <a:off x="6847025" y="333700"/>
                  <a:ext cx="25" cy="2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170" fill="none" extrusionOk="0">
                      <a:moveTo>
                        <a:pt x="1" y="1170"/>
                      </a:moveTo>
                      <a:lnTo>
                        <a:pt x="1" y="1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57" name="Google Shape;856;p37">
                  <a:extLst>
                    <a:ext uri="{FF2B5EF4-FFF2-40B4-BE49-F238E27FC236}">
                      <a16:creationId xmlns:a16="http://schemas.microsoft.com/office/drawing/2014/main" xmlns="" id="{50F13C84-9306-48C9-8210-E3B46B1F4D62}"/>
                    </a:ext>
                  </a:extLst>
                </p:cNvPr>
                <p:cNvSpPr/>
                <p:nvPr/>
              </p:nvSpPr>
              <p:spPr>
                <a:xfrm>
                  <a:off x="6760575" y="356850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1" y="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58" name="Google Shape;857;p37">
                  <a:extLst>
                    <a:ext uri="{FF2B5EF4-FFF2-40B4-BE49-F238E27FC236}">
                      <a16:creationId xmlns:a16="http://schemas.microsoft.com/office/drawing/2014/main" xmlns="" id="{2273BF3C-FAE1-4881-90C9-531C3B0C00BB}"/>
                    </a:ext>
                  </a:extLst>
                </p:cNvPr>
                <p:cNvSpPr/>
                <p:nvPr/>
              </p:nvSpPr>
              <p:spPr>
                <a:xfrm>
                  <a:off x="6760575" y="356850"/>
                  <a:ext cx="14025" cy="2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999" fill="none" extrusionOk="0">
                      <a:moveTo>
                        <a:pt x="1" y="0"/>
                      </a:moveTo>
                      <a:lnTo>
                        <a:pt x="561" y="999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59" name="Google Shape;858;p37">
                  <a:extLst>
                    <a:ext uri="{FF2B5EF4-FFF2-40B4-BE49-F238E27FC236}">
                      <a16:creationId xmlns:a16="http://schemas.microsoft.com/office/drawing/2014/main" xmlns="" id="{8117375B-6FD1-44B0-98D3-DCDE102219FC}"/>
                    </a:ext>
                  </a:extLst>
                </p:cNvPr>
                <p:cNvSpPr/>
                <p:nvPr/>
              </p:nvSpPr>
              <p:spPr>
                <a:xfrm>
                  <a:off x="6696650" y="420775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0" name="Google Shape;859;p37">
                  <a:extLst>
                    <a:ext uri="{FF2B5EF4-FFF2-40B4-BE49-F238E27FC236}">
                      <a16:creationId xmlns:a16="http://schemas.microsoft.com/office/drawing/2014/main" xmlns="" id="{4CF4D7BF-AE4A-4749-A5E7-62C7DDE2B450}"/>
                    </a:ext>
                  </a:extLst>
                </p:cNvPr>
                <p:cNvSpPr/>
                <p:nvPr/>
              </p:nvSpPr>
              <p:spPr>
                <a:xfrm>
                  <a:off x="6696650" y="420775"/>
                  <a:ext cx="24975" cy="1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561" fill="none" extrusionOk="0">
                      <a:moveTo>
                        <a:pt x="0" y="0"/>
                      </a:moveTo>
                      <a:lnTo>
                        <a:pt x="999" y="561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1" name="Google Shape;860;p37">
                  <a:extLst>
                    <a:ext uri="{FF2B5EF4-FFF2-40B4-BE49-F238E27FC236}">
                      <a16:creationId xmlns:a16="http://schemas.microsoft.com/office/drawing/2014/main" xmlns="" id="{56B92EF4-49F7-42EF-A0ED-CA1E46E648B1}"/>
                    </a:ext>
                  </a:extLst>
                </p:cNvPr>
                <p:cNvSpPr/>
                <p:nvPr/>
              </p:nvSpPr>
              <p:spPr>
                <a:xfrm>
                  <a:off x="6673500" y="507225"/>
                  <a:ext cx="29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0" h="1" fill="none" extrusionOk="0">
                      <a:moveTo>
                        <a:pt x="1" y="1"/>
                      </a:moveTo>
                      <a:lnTo>
                        <a:pt x="1170" y="1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2" name="Google Shape;861;p37">
                  <a:extLst>
                    <a:ext uri="{FF2B5EF4-FFF2-40B4-BE49-F238E27FC236}">
                      <a16:creationId xmlns:a16="http://schemas.microsoft.com/office/drawing/2014/main" xmlns="" id="{E10FD1ED-2C6E-4C61-80EC-3D4839EF2F01}"/>
                    </a:ext>
                  </a:extLst>
                </p:cNvPr>
                <p:cNvSpPr/>
                <p:nvPr/>
              </p:nvSpPr>
              <p:spPr>
                <a:xfrm>
                  <a:off x="6696650" y="593700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3" name="Google Shape;862;p37">
                  <a:extLst>
                    <a:ext uri="{FF2B5EF4-FFF2-40B4-BE49-F238E27FC236}">
                      <a16:creationId xmlns:a16="http://schemas.microsoft.com/office/drawing/2014/main" xmlns="" id="{F3916AD6-9C87-418A-B5D6-C29EB1D17DA3}"/>
                    </a:ext>
                  </a:extLst>
                </p:cNvPr>
                <p:cNvSpPr/>
                <p:nvPr/>
              </p:nvSpPr>
              <p:spPr>
                <a:xfrm>
                  <a:off x="6696650" y="579700"/>
                  <a:ext cx="24975" cy="1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561" fill="none" extrusionOk="0">
                      <a:moveTo>
                        <a:pt x="0" y="560"/>
                      </a:moveTo>
                      <a:lnTo>
                        <a:pt x="999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4" name="Google Shape;863;p37">
                  <a:extLst>
                    <a:ext uri="{FF2B5EF4-FFF2-40B4-BE49-F238E27FC236}">
                      <a16:creationId xmlns:a16="http://schemas.microsoft.com/office/drawing/2014/main" xmlns="" id="{A4F4FBE5-D214-40AF-9553-1B37AB4F37B8}"/>
                    </a:ext>
                  </a:extLst>
                </p:cNvPr>
                <p:cNvSpPr/>
                <p:nvPr/>
              </p:nvSpPr>
              <p:spPr>
                <a:xfrm>
                  <a:off x="6760575" y="632675"/>
                  <a:ext cx="14025" cy="2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999" fill="none" extrusionOk="0">
                      <a:moveTo>
                        <a:pt x="1" y="999"/>
                      </a:moveTo>
                      <a:lnTo>
                        <a:pt x="561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5" name="Google Shape;864;p37">
                  <a:extLst>
                    <a:ext uri="{FF2B5EF4-FFF2-40B4-BE49-F238E27FC236}">
                      <a16:creationId xmlns:a16="http://schemas.microsoft.com/office/drawing/2014/main" xmlns="" id="{AFEBDBDB-FE50-4805-A81F-13C436FD7100}"/>
                    </a:ext>
                  </a:extLst>
                </p:cNvPr>
                <p:cNvSpPr/>
                <p:nvPr/>
              </p:nvSpPr>
              <p:spPr>
                <a:xfrm>
                  <a:off x="6760575" y="657625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1" y="1"/>
                      </a:moveTo>
                      <a:lnTo>
                        <a:pt x="1" y="1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6" name="Google Shape;865;p37">
                  <a:extLst>
                    <a:ext uri="{FF2B5EF4-FFF2-40B4-BE49-F238E27FC236}">
                      <a16:creationId xmlns:a16="http://schemas.microsoft.com/office/drawing/2014/main" xmlns="" id="{1B830D2D-C709-483F-876E-2806B1B8129C}"/>
                    </a:ext>
                  </a:extLst>
                </p:cNvPr>
                <p:cNvSpPr/>
                <p:nvPr/>
              </p:nvSpPr>
              <p:spPr>
                <a:xfrm>
                  <a:off x="6847025" y="651550"/>
                  <a:ext cx="25" cy="2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170" fill="none" extrusionOk="0">
                      <a:moveTo>
                        <a:pt x="1" y="0"/>
                      </a:moveTo>
                      <a:lnTo>
                        <a:pt x="1" y="1169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7" name="Google Shape;866;p37">
                  <a:extLst>
                    <a:ext uri="{FF2B5EF4-FFF2-40B4-BE49-F238E27FC236}">
                      <a16:creationId xmlns:a16="http://schemas.microsoft.com/office/drawing/2014/main" xmlns="" id="{130B85F5-F292-4399-9C58-A743AA5F28E9}"/>
                    </a:ext>
                  </a:extLst>
                </p:cNvPr>
                <p:cNvSpPr/>
                <p:nvPr/>
              </p:nvSpPr>
              <p:spPr>
                <a:xfrm>
                  <a:off x="6919500" y="632675"/>
                  <a:ext cx="14025" cy="2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999" fill="none" extrusionOk="0">
                      <a:moveTo>
                        <a:pt x="560" y="999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8" name="Google Shape;867;p37">
                  <a:extLst>
                    <a:ext uri="{FF2B5EF4-FFF2-40B4-BE49-F238E27FC236}">
                      <a16:creationId xmlns:a16="http://schemas.microsoft.com/office/drawing/2014/main" xmlns="" id="{0D6DA77F-0AAF-48E7-BD3E-24E847D8129B}"/>
                    </a:ext>
                  </a:extLst>
                </p:cNvPr>
                <p:cNvSpPr/>
                <p:nvPr/>
              </p:nvSpPr>
              <p:spPr>
                <a:xfrm>
                  <a:off x="6933500" y="657625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69" name="Google Shape;868;p37">
                  <a:extLst>
                    <a:ext uri="{FF2B5EF4-FFF2-40B4-BE49-F238E27FC236}">
                      <a16:creationId xmlns:a16="http://schemas.microsoft.com/office/drawing/2014/main" xmlns="" id="{CE04E11A-FA7C-461C-86A8-AC13128738BB}"/>
                    </a:ext>
                  </a:extLst>
                </p:cNvPr>
                <p:cNvSpPr/>
                <p:nvPr/>
              </p:nvSpPr>
              <p:spPr>
                <a:xfrm>
                  <a:off x="6972475" y="579700"/>
                  <a:ext cx="24975" cy="1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561" fill="none" extrusionOk="0">
                      <a:moveTo>
                        <a:pt x="999" y="56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0" name="Google Shape;869;p37">
                  <a:extLst>
                    <a:ext uri="{FF2B5EF4-FFF2-40B4-BE49-F238E27FC236}">
                      <a16:creationId xmlns:a16="http://schemas.microsoft.com/office/drawing/2014/main" xmlns="" id="{FF99AAB6-4BA5-4D3B-86D7-1C446DDBC424}"/>
                    </a:ext>
                  </a:extLst>
                </p:cNvPr>
                <p:cNvSpPr/>
                <p:nvPr/>
              </p:nvSpPr>
              <p:spPr>
                <a:xfrm>
                  <a:off x="6997425" y="593700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1" y="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1" name="Google Shape;870;p37">
                  <a:extLst>
                    <a:ext uri="{FF2B5EF4-FFF2-40B4-BE49-F238E27FC236}">
                      <a16:creationId xmlns:a16="http://schemas.microsoft.com/office/drawing/2014/main" xmlns="" id="{1FD65A46-601B-4C89-8E4C-72ECC52397A3}"/>
                    </a:ext>
                  </a:extLst>
                </p:cNvPr>
                <p:cNvSpPr/>
                <p:nvPr/>
              </p:nvSpPr>
              <p:spPr>
                <a:xfrm>
                  <a:off x="6991350" y="507225"/>
                  <a:ext cx="292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0" h="1" fill="none" extrusionOk="0">
                      <a:moveTo>
                        <a:pt x="1169" y="1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2" name="Google Shape;871;p37">
                  <a:extLst>
                    <a:ext uri="{FF2B5EF4-FFF2-40B4-BE49-F238E27FC236}">
                      <a16:creationId xmlns:a16="http://schemas.microsoft.com/office/drawing/2014/main" xmlns="" id="{0024078A-3336-451B-9672-BB4DBE4167A2}"/>
                    </a:ext>
                  </a:extLst>
                </p:cNvPr>
                <p:cNvSpPr/>
                <p:nvPr/>
              </p:nvSpPr>
              <p:spPr>
                <a:xfrm>
                  <a:off x="6972475" y="420775"/>
                  <a:ext cx="24975" cy="1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9" h="561" fill="none" extrusionOk="0">
                      <a:moveTo>
                        <a:pt x="0" y="561"/>
                      </a:moveTo>
                      <a:lnTo>
                        <a:pt x="999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3" name="Google Shape;872;p37">
                  <a:extLst>
                    <a:ext uri="{FF2B5EF4-FFF2-40B4-BE49-F238E27FC236}">
                      <a16:creationId xmlns:a16="http://schemas.microsoft.com/office/drawing/2014/main" xmlns="" id="{5841382F-7666-4050-AF7E-59C53B0BC682}"/>
                    </a:ext>
                  </a:extLst>
                </p:cNvPr>
                <p:cNvSpPr/>
                <p:nvPr/>
              </p:nvSpPr>
              <p:spPr>
                <a:xfrm>
                  <a:off x="6997425" y="420775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1" y="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4" name="Google Shape;873;p37">
                  <a:extLst>
                    <a:ext uri="{FF2B5EF4-FFF2-40B4-BE49-F238E27FC236}">
                      <a16:creationId xmlns:a16="http://schemas.microsoft.com/office/drawing/2014/main" xmlns="" id="{19F3A7E1-DEE5-4E41-B7BA-F25B991096EC}"/>
                    </a:ext>
                  </a:extLst>
                </p:cNvPr>
                <p:cNvSpPr/>
                <p:nvPr/>
              </p:nvSpPr>
              <p:spPr>
                <a:xfrm>
                  <a:off x="6919500" y="356850"/>
                  <a:ext cx="14025" cy="2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999" fill="none" extrusionOk="0">
                      <a:moveTo>
                        <a:pt x="560" y="0"/>
                      </a:moveTo>
                      <a:lnTo>
                        <a:pt x="0" y="999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5" name="Google Shape;874;p37">
                  <a:extLst>
                    <a:ext uri="{FF2B5EF4-FFF2-40B4-BE49-F238E27FC236}">
                      <a16:creationId xmlns:a16="http://schemas.microsoft.com/office/drawing/2014/main" xmlns="" id="{83ECA208-59F6-4562-9F6C-323682D29E28}"/>
                    </a:ext>
                  </a:extLst>
                </p:cNvPr>
                <p:cNvSpPr/>
                <p:nvPr/>
              </p:nvSpPr>
              <p:spPr>
                <a:xfrm>
                  <a:off x="6933500" y="356850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</p:grpSp>
          <p:grpSp>
            <p:nvGrpSpPr>
              <p:cNvPr id="76" name="Google Shape;875;p37">
                <a:extLst>
                  <a:ext uri="{FF2B5EF4-FFF2-40B4-BE49-F238E27FC236}">
                    <a16:creationId xmlns:a16="http://schemas.microsoft.com/office/drawing/2014/main" xmlns="" id="{12C436CB-D4C0-4068-B922-472DCBC6278E}"/>
                  </a:ext>
                </a:extLst>
              </p:cNvPr>
              <p:cNvGrpSpPr/>
              <p:nvPr/>
            </p:nvGrpSpPr>
            <p:grpSpPr>
              <a:xfrm>
                <a:off x="5963723" y="4381604"/>
                <a:ext cx="454062" cy="452664"/>
                <a:chOff x="5973894" y="318475"/>
                <a:chExt cx="401906" cy="380575"/>
              </a:xfrm>
            </p:grpSpPr>
            <p:sp>
              <p:nvSpPr>
                <p:cNvPr id="77" name="Google Shape;876;p37">
                  <a:extLst>
                    <a:ext uri="{FF2B5EF4-FFF2-40B4-BE49-F238E27FC236}">
                      <a16:creationId xmlns:a16="http://schemas.microsoft.com/office/drawing/2014/main" xmlns="" id="{8BE8AF95-4A3B-453B-90EB-54338658728F}"/>
                    </a:ext>
                  </a:extLst>
                </p:cNvPr>
                <p:cNvSpPr/>
                <p:nvPr/>
              </p:nvSpPr>
              <p:spPr>
                <a:xfrm>
                  <a:off x="5973900" y="337975"/>
                  <a:ext cx="401900" cy="67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76" h="2680" fill="none" extrusionOk="0">
                      <a:moveTo>
                        <a:pt x="16075" y="2679"/>
                      </a:moveTo>
                      <a:lnTo>
                        <a:pt x="16075" y="0"/>
                      </a:lnTo>
                      <a:lnTo>
                        <a:pt x="1" y="0"/>
                      </a:lnTo>
                      <a:lnTo>
                        <a:pt x="1" y="2679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8" name="Google Shape;877;p37">
                  <a:extLst>
                    <a:ext uri="{FF2B5EF4-FFF2-40B4-BE49-F238E27FC236}">
                      <a16:creationId xmlns:a16="http://schemas.microsoft.com/office/drawing/2014/main" xmlns="" id="{E00BAED1-9838-4868-AE8A-16E6BC5BFE1C}"/>
                    </a:ext>
                  </a:extLst>
                </p:cNvPr>
                <p:cNvSpPr/>
                <p:nvPr/>
              </p:nvSpPr>
              <p:spPr>
                <a:xfrm>
                  <a:off x="6024450" y="348325"/>
                  <a:ext cx="45075" cy="45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3" h="1803" fill="none" extrusionOk="0">
                      <a:moveTo>
                        <a:pt x="902" y="1803"/>
                      </a:moveTo>
                      <a:lnTo>
                        <a:pt x="902" y="1803"/>
                      </a:lnTo>
                      <a:lnTo>
                        <a:pt x="731" y="1778"/>
                      </a:lnTo>
                      <a:lnTo>
                        <a:pt x="561" y="1729"/>
                      </a:lnTo>
                      <a:lnTo>
                        <a:pt x="390" y="1632"/>
                      </a:lnTo>
                      <a:lnTo>
                        <a:pt x="268" y="1535"/>
                      </a:lnTo>
                      <a:lnTo>
                        <a:pt x="147" y="1388"/>
                      </a:lnTo>
                      <a:lnTo>
                        <a:pt x="73" y="1242"/>
                      </a:lnTo>
                      <a:lnTo>
                        <a:pt x="25" y="1072"/>
                      </a:lnTo>
                      <a:lnTo>
                        <a:pt x="0" y="901"/>
                      </a:lnTo>
                      <a:lnTo>
                        <a:pt x="0" y="901"/>
                      </a:lnTo>
                      <a:lnTo>
                        <a:pt x="25" y="707"/>
                      </a:lnTo>
                      <a:lnTo>
                        <a:pt x="73" y="536"/>
                      </a:lnTo>
                      <a:lnTo>
                        <a:pt x="147" y="390"/>
                      </a:lnTo>
                      <a:lnTo>
                        <a:pt x="268" y="244"/>
                      </a:lnTo>
                      <a:lnTo>
                        <a:pt x="390" y="146"/>
                      </a:lnTo>
                      <a:lnTo>
                        <a:pt x="561" y="49"/>
                      </a:lnTo>
                      <a:lnTo>
                        <a:pt x="731" y="0"/>
                      </a:lnTo>
                      <a:lnTo>
                        <a:pt x="902" y="0"/>
                      </a:lnTo>
                      <a:lnTo>
                        <a:pt x="902" y="0"/>
                      </a:lnTo>
                      <a:lnTo>
                        <a:pt x="1072" y="0"/>
                      </a:lnTo>
                      <a:lnTo>
                        <a:pt x="1242" y="49"/>
                      </a:lnTo>
                      <a:lnTo>
                        <a:pt x="1413" y="146"/>
                      </a:lnTo>
                      <a:lnTo>
                        <a:pt x="1535" y="244"/>
                      </a:lnTo>
                      <a:lnTo>
                        <a:pt x="1657" y="390"/>
                      </a:lnTo>
                      <a:lnTo>
                        <a:pt x="1730" y="536"/>
                      </a:lnTo>
                      <a:lnTo>
                        <a:pt x="1778" y="707"/>
                      </a:lnTo>
                      <a:lnTo>
                        <a:pt x="1803" y="901"/>
                      </a:lnTo>
                      <a:lnTo>
                        <a:pt x="1803" y="901"/>
                      </a:lnTo>
                      <a:lnTo>
                        <a:pt x="1778" y="1072"/>
                      </a:lnTo>
                      <a:lnTo>
                        <a:pt x="1730" y="1242"/>
                      </a:lnTo>
                      <a:lnTo>
                        <a:pt x="1657" y="1388"/>
                      </a:lnTo>
                      <a:lnTo>
                        <a:pt x="1535" y="1535"/>
                      </a:lnTo>
                      <a:lnTo>
                        <a:pt x="1413" y="1632"/>
                      </a:lnTo>
                      <a:lnTo>
                        <a:pt x="1242" y="1729"/>
                      </a:lnTo>
                      <a:lnTo>
                        <a:pt x="1072" y="1778"/>
                      </a:lnTo>
                      <a:lnTo>
                        <a:pt x="902" y="1803"/>
                      </a:lnTo>
                      <a:lnTo>
                        <a:pt x="902" y="1803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79" name="Google Shape;878;p37">
                  <a:extLst>
                    <a:ext uri="{FF2B5EF4-FFF2-40B4-BE49-F238E27FC236}">
                      <a16:creationId xmlns:a16="http://schemas.microsoft.com/office/drawing/2014/main" xmlns="" id="{C7065B3D-AADB-4AF6-ACE4-62E2908375EA}"/>
                    </a:ext>
                  </a:extLst>
                </p:cNvPr>
                <p:cNvSpPr/>
                <p:nvPr/>
              </p:nvSpPr>
              <p:spPr>
                <a:xfrm>
                  <a:off x="6280175" y="348325"/>
                  <a:ext cx="45075" cy="45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3" h="1803" fill="none" extrusionOk="0">
                      <a:moveTo>
                        <a:pt x="902" y="1803"/>
                      </a:moveTo>
                      <a:lnTo>
                        <a:pt x="902" y="1803"/>
                      </a:lnTo>
                      <a:lnTo>
                        <a:pt x="731" y="1778"/>
                      </a:lnTo>
                      <a:lnTo>
                        <a:pt x="561" y="1729"/>
                      </a:lnTo>
                      <a:lnTo>
                        <a:pt x="390" y="1632"/>
                      </a:lnTo>
                      <a:lnTo>
                        <a:pt x="268" y="1535"/>
                      </a:lnTo>
                      <a:lnTo>
                        <a:pt x="147" y="1388"/>
                      </a:lnTo>
                      <a:lnTo>
                        <a:pt x="74" y="1242"/>
                      </a:lnTo>
                      <a:lnTo>
                        <a:pt x="25" y="1072"/>
                      </a:lnTo>
                      <a:lnTo>
                        <a:pt x="0" y="901"/>
                      </a:lnTo>
                      <a:lnTo>
                        <a:pt x="0" y="901"/>
                      </a:lnTo>
                      <a:lnTo>
                        <a:pt x="25" y="707"/>
                      </a:lnTo>
                      <a:lnTo>
                        <a:pt x="74" y="536"/>
                      </a:lnTo>
                      <a:lnTo>
                        <a:pt x="147" y="390"/>
                      </a:lnTo>
                      <a:lnTo>
                        <a:pt x="268" y="244"/>
                      </a:lnTo>
                      <a:lnTo>
                        <a:pt x="390" y="146"/>
                      </a:lnTo>
                      <a:lnTo>
                        <a:pt x="561" y="49"/>
                      </a:lnTo>
                      <a:lnTo>
                        <a:pt x="731" y="0"/>
                      </a:lnTo>
                      <a:lnTo>
                        <a:pt x="902" y="0"/>
                      </a:lnTo>
                      <a:lnTo>
                        <a:pt x="902" y="0"/>
                      </a:lnTo>
                      <a:lnTo>
                        <a:pt x="1072" y="0"/>
                      </a:lnTo>
                      <a:lnTo>
                        <a:pt x="1243" y="49"/>
                      </a:lnTo>
                      <a:lnTo>
                        <a:pt x="1413" y="146"/>
                      </a:lnTo>
                      <a:lnTo>
                        <a:pt x="1535" y="244"/>
                      </a:lnTo>
                      <a:lnTo>
                        <a:pt x="1657" y="390"/>
                      </a:lnTo>
                      <a:lnTo>
                        <a:pt x="1730" y="536"/>
                      </a:lnTo>
                      <a:lnTo>
                        <a:pt x="1778" y="707"/>
                      </a:lnTo>
                      <a:lnTo>
                        <a:pt x="1803" y="901"/>
                      </a:lnTo>
                      <a:lnTo>
                        <a:pt x="1803" y="901"/>
                      </a:lnTo>
                      <a:lnTo>
                        <a:pt x="1778" y="1072"/>
                      </a:lnTo>
                      <a:lnTo>
                        <a:pt x="1730" y="1242"/>
                      </a:lnTo>
                      <a:lnTo>
                        <a:pt x="1657" y="1388"/>
                      </a:lnTo>
                      <a:lnTo>
                        <a:pt x="1535" y="1535"/>
                      </a:lnTo>
                      <a:lnTo>
                        <a:pt x="1413" y="1632"/>
                      </a:lnTo>
                      <a:lnTo>
                        <a:pt x="1243" y="1729"/>
                      </a:lnTo>
                      <a:lnTo>
                        <a:pt x="1072" y="1778"/>
                      </a:lnTo>
                      <a:lnTo>
                        <a:pt x="902" y="1803"/>
                      </a:lnTo>
                      <a:lnTo>
                        <a:pt x="902" y="1803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0" name="Google Shape;879;p37">
                  <a:extLst>
                    <a:ext uri="{FF2B5EF4-FFF2-40B4-BE49-F238E27FC236}">
                      <a16:creationId xmlns:a16="http://schemas.microsoft.com/office/drawing/2014/main" xmlns="" id="{38B54AE9-0963-4EF5-8831-6AB3F0C2FEF7}"/>
                    </a:ext>
                  </a:extLst>
                </p:cNvPr>
                <p:cNvSpPr/>
                <p:nvPr/>
              </p:nvSpPr>
              <p:spPr>
                <a:xfrm>
                  <a:off x="5973900" y="667375"/>
                  <a:ext cx="401900" cy="3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76" h="1267" fill="none" extrusionOk="0">
                      <a:moveTo>
                        <a:pt x="1" y="0"/>
                      </a:moveTo>
                      <a:lnTo>
                        <a:pt x="1" y="487"/>
                      </a:lnTo>
                      <a:lnTo>
                        <a:pt x="1" y="487"/>
                      </a:lnTo>
                      <a:lnTo>
                        <a:pt x="25" y="658"/>
                      </a:lnTo>
                      <a:lnTo>
                        <a:pt x="74" y="804"/>
                      </a:lnTo>
                      <a:lnTo>
                        <a:pt x="147" y="926"/>
                      </a:lnTo>
                      <a:lnTo>
                        <a:pt x="220" y="1048"/>
                      </a:lnTo>
                      <a:lnTo>
                        <a:pt x="342" y="1145"/>
                      </a:lnTo>
                      <a:lnTo>
                        <a:pt x="488" y="1218"/>
                      </a:lnTo>
                      <a:lnTo>
                        <a:pt x="634" y="1267"/>
                      </a:lnTo>
                      <a:lnTo>
                        <a:pt x="780" y="1267"/>
                      </a:lnTo>
                      <a:lnTo>
                        <a:pt x="15296" y="1267"/>
                      </a:lnTo>
                      <a:lnTo>
                        <a:pt x="15296" y="1267"/>
                      </a:lnTo>
                      <a:lnTo>
                        <a:pt x="15442" y="1267"/>
                      </a:lnTo>
                      <a:lnTo>
                        <a:pt x="15588" y="1218"/>
                      </a:lnTo>
                      <a:lnTo>
                        <a:pt x="15734" y="1145"/>
                      </a:lnTo>
                      <a:lnTo>
                        <a:pt x="15856" y="1048"/>
                      </a:lnTo>
                      <a:lnTo>
                        <a:pt x="15929" y="926"/>
                      </a:lnTo>
                      <a:lnTo>
                        <a:pt x="16002" y="804"/>
                      </a:lnTo>
                      <a:lnTo>
                        <a:pt x="16051" y="658"/>
                      </a:lnTo>
                      <a:lnTo>
                        <a:pt x="16075" y="487"/>
                      </a:lnTo>
                      <a:lnTo>
                        <a:pt x="16075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1" name="Google Shape;880;p37">
                  <a:extLst>
                    <a:ext uri="{FF2B5EF4-FFF2-40B4-BE49-F238E27FC236}">
                      <a16:creationId xmlns:a16="http://schemas.microsoft.com/office/drawing/2014/main" xmlns="" id="{A617F33C-4BF2-4EDF-A22D-BFBBF2A1222D}"/>
                    </a:ext>
                  </a:extLst>
                </p:cNvPr>
                <p:cNvSpPr/>
                <p:nvPr/>
              </p:nvSpPr>
              <p:spPr>
                <a:xfrm>
                  <a:off x="6302700" y="318475"/>
                  <a:ext cx="28650" cy="63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6" h="2534" fill="none" extrusionOk="0">
                      <a:moveTo>
                        <a:pt x="634" y="2534"/>
                      </a:moveTo>
                      <a:lnTo>
                        <a:pt x="488" y="2534"/>
                      </a:lnTo>
                      <a:lnTo>
                        <a:pt x="488" y="2534"/>
                      </a:lnTo>
                      <a:lnTo>
                        <a:pt x="390" y="2534"/>
                      </a:lnTo>
                      <a:lnTo>
                        <a:pt x="293" y="2485"/>
                      </a:lnTo>
                      <a:lnTo>
                        <a:pt x="220" y="2461"/>
                      </a:lnTo>
                      <a:lnTo>
                        <a:pt x="147" y="2388"/>
                      </a:lnTo>
                      <a:lnTo>
                        <a:pt x="74" y="2315"/>
                      </a:lnTo>
                      <a:lnTo>
                        <a:pt x="49" y="2242"/>
                      </a:lnTo>
                      <a:lnTo>
                        <a:pt x="1" y="2144"/>
                      </a:lnTo>
                      <a:lnTo>
                        <a:pt x="1" y="2047"/>
                      </a:lnTo>
                      <a:lnTo>
                        <a:pt x="1" y="488"/>
                      </a:lnTo>
                      <a:lnTo>
                        <a:pt x="1" y="488"/>
                      </a:lnTo>
                      <a:lnTo>
                        <a:pt x="1" y="391"/>
                      </a:lnTo>
                      <a:lnTo>
                        <a:pt x="49" y="293"/>
                      </a:lnTo>
                      <a:lnTo>
                        <a:pt x="74" y="220"/>
                      </a:lnTo>
                      <a:lnTo>
                        <a:pt x="147" y="147"/>
                      </a:lnTo>
                      <a:lnTo>
                        <a:pt x="220" y="74"/>
                      </a:lnTo>
                      <a:lnTo>
                        <a:pt x="293" y="50"/>
                      </a:lnTo>
                      <a:lnTo>
                        <a:pt x="390" y="1"/>
                      </a:lnTo>
                      <a:lnTo>
                        <a:pt x="488" y="1"/>
                      </a:lnTo>
                      <a:lnTo>
                        <a:pt x="683" y="1"/>
                      </a:lnTo>
                      <a:lnTo>
                        <a:pt x="683" y="1"/>
                      </a:lnTo>
                      <a:lnTo>
                        <a:pt x="780" y="1"/>
                      </a:lnTo>
                      <a:lnTo>
                        <a:pt x="877" y="50"/>
                      </a:lnTo>
                      <a:lnTo>
                        <a:pt x="950" y="74"/>
                      </a:lnTo>
                      <a:lnTo>
                        <a:pt x="1024" y="147"/>
                      </a:lnTo>
                      <a:lnTo>
                        <a:pt x="1072" y="220"/>
                      </a:lnTo>
                      <a:lnTo>
                        <a:pt x="1121" y="293"/>
                      </a:lnTo>
                      <a:lnTo>
                        <a:pt x="1145" y="391"/>
                      </a:lnTo>
                      <a:lnTo>
                        <a:pt x="1145" y="488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2" name="Google Shape;881;p37">
                  <a:extLst>
                    <a:ext uri="{FF2B5EF4-FFF2-40B4-BE49-F238E27FC236}">
                      <a16:creationId xmlns:a16="http://schemas.microsoft.com/office/drawing/2014/main" xmlns="" id="{6E5548ED-792B-4159-8A25-C2386FC16CB5}"/>
                    </a:ext>
                  </a:extLst>
                </p:cNvPr>
                <p:cNvSpPr/>
                <p:nvPr/>
              </p:nvSpPr>
              <p:spPr>
                <a:xfrm>
                  <a:off x="6046975" y="318475"/>
                  <a:ext cx="28650" cy="63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6" h="2534" fill="none" extrusionOk="0">
                      <a:moveTo>
                        <a:pt x="634" y="2534"/>
                      </a:moveTo>
                      <a:lnTo>
                        <a:pt x="488" y="2534"/>
                      </a:lnTo>
                      <a:lnTo>
                        <a:pt x="488" y="2534"/>
                      </a:lnTo>
                      <a:lnTo>
                        <a:pt x="390" y="2534"/>
                      </a:lnTo>
                      <a:lnTo>
                        <a:pt x="293" y="2485"/>
                      </a:lnTo>
                      <a:lnTo>
                        <a:pt x="220" y="2461"/>
                      </a:lnTo>
                      <a:lnTo>
                        <a:pt x="147" y="2388"/>
                      </a:lnTo>
                      <a:lnTo>
                        <a:pt x="74" y="2315"/>
                      </a:lnTo>
                      <a:lnTo>
                        <a:pt x="49" y="2242"/>
                      </a:lnTo>
                      <a:lnTo>
                        <a:pt x="1" y="2144"/>
                      </a:lnTo>
                      <a:lnTo>
                        <a:pt x="1" y="2047"/>
                      </a:lnTo>
                      <a:lnTo>
                        <a:pt x="1" y="488"/>
                      </a:lnTo>
                      <a:lnTo>
                        <a:pt x="1" y="488"/>
                      </a:lnTo>
                      <a:lnTo>
                        <a:pt x="1" y="391"/>
                      </a:lnTo>
                      <a:lnTo>
                        <a:pt x="49" y="293"/>
                      </a:lnTo>
                      <a:lnTo>
                        <a:pt x="74" y="220"/>
                      </a:lnTo>
                      <a:lnTo>
                        <a:pt x="147" y="147"/>
                      </a:lnTo>
                      <a:lnTo>
                        <a:pt x="220" y="74"/>
                      </a:lnTo>
                      <a:lnTo>
                        <a:pt x="293" y="50"/>
                      </a:lnTo>
                      <a:lnTo>
                        <a:pt x="390" y="1"/>
                      </a:lnTo>
                      <a:lnTo>
                        <a:pt x="488" y="1"/>
                      </a:lnTo>
                      <a:lnTo>
                        <a:pt x="682" y="1"/>
                      </a:lnTo>
                      <a:lnTo>
                        <a:pt x="682" y="1"/>
                      </a:lnTo>
                      <a:lnTo>
                        <a:pt x="780" y="1"/>
                      </a:lnTo>
                      <a:lnTo>
                        <a:pt x="877" y="50"/>
                      </a:lnTo>
                      <a:lnTo>
                        <a:pt x="950" y="74"/>
                      </a:lnTo>
                      <a:lnTo>
                        <a:pt x="1023" y="147"/>
                      </a:lnTo>
                      <a:lnTo>
                        <a:pt x="1072" y="220"/>
                      </a:lnTo>
                      <a:lnTo>
                        <a:pt x="1121" y="293"/>
                      </a:lnTo>
                      <a:lnTo>
                        <a:pt x="1145" y="391"/>
                      </a:lnTo>
                      <a:lnTo>
                        <a:pt x="1145" y="488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3" name="Google Shape;882;p37">
                  <a:extLst>
                    <a:ext uri="{FF2B5EF4-FFF2-40B4-BE49-F238E27FC236}">
                      <a16:creationId xmlns:a16="http://schemas.microsoft.com/office/drawing/2014/main" xmlns="" id="{582AC037-DD15-463C-B0E6-A0214E4036D8}"/>
                    </a:ext>
                  </a:extLst>
                </p:cNvPr>
                <p:cNvSpPr/>
                <p:nvPr/>
              </p:nvSpPr>
              <p:spPr>
                <a:xfrm>
                  <a:off x="5973894" y="407376"/>
                  <a:ext cx="401900" cy="272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76" h="10888" fill="none" extrusionOk="0">
                      <a:moveTo>
                        <a:pt x="1" y="1"/>
                      </a:moveTo>
                      <a:lnTo>
                        <a:pt x="1" y="10303"/>
                      </a:lnTo>
                      <a:lnTo>
                        <a:pt x="1" y="10303"/>
                      </a:lnTo>
                      <a:lnTo>
                        <a:pt x="25" y="10400"/>
                      </a:lnTo>
                      <a:lnTo>
                        <a:pt x="74" y="10498"/>
                      </a:lnTo>
                      <a:lnTo>
                        <a:pt x="147" y="10595"/>
                      </a:lnTo>
                      <a:lnTo>
                        <a:pt x="220" y="10693"/>
                      </a:lnTo>
                      <a:lnTo>
                        <a:pt x="342" y="10766"/>
                      </a:lnTo>
                      <a:lnTo>
                        <a:pt x="488" y="10839"/>
                      </a:lnTo>
                      <a:lnTo>
                        <a:pt x="634" y="10887"/>
                      </a:lnTo>
                      <a:lnTo>
                        <a:pt x="780" y="10887"/>
                      </a:lnTo>
                      <a:lnTo>
                        <a:pt x="15296" y="10887"/>
                      </a:lnTo>
                      <a:lnTo>
                        <a:pt x="15296" y="10887"/>
                      </a:lnTo>
                      <a:lnTo>
                        <a:pt x="15442" y="10887"/>
                      </a:lnTo>
                      <a:lnTo>
                        <a:pt x="15588" y="10839"/>
                      </a:lnTo>
                      <a:lnTo>
                        <a:pt x="15734" y="10766"/>
                      </a:lnTo>
                      <a:lnTo>
                        <a:pt x="15856" y="10668"/>
                      </a:lnTo>
                      <a:lnTo>
                        <a:pt x="15929" y="10546"/>
                      </a:lnTo>
                      <a:lnTo>
                        <a:pt x="16002" y="10425"/>
                      </a:lnTo>
                      <a:lnTo>
                        <a:pt x="16051" y="10278"/>
                      </a:lnTo>
                      <a:lnTo>
                        <a:pt x="16075" y="10108"/>
                      </a:lnTo>
                      <a:lnTo>
                        <a:pt x="16075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4" name="Google Shape;883;p37">
                  <a:extLst>
                    <a:ext uri="{FF2B5EF4-FFF2-40B4-BE49-F238E27FC236}">
                      <a16:creationId xmlns:a16="http://schemas.microsoft.com/office/drawing/2014/main" xmlns="" id="{6262DDCE-7B27-452F-B3AE-579034E20C80}"/>
                    </a:ext>
                  </a:extLst>
                </p:cNvPr>
                <p:cNvSpPr/>
                <p:nvPr/>
              </p:nvSpPr>
              <p:spPr>
                <a:xfrm>
                  <a:off x="6024450" y="456100"/>
                  <a:ext cx="300800" cy="17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2" h="7015" fill="none" extrusionOk="0">
                      <a:moveTo>
                        <a:pt x="0" y="0"/>
                      </a:moveTo>
                      <a:lnTo>
                        <a:pt x="12032" y="0"/>
                      </a:lnTo>
                      <a:lnTo>
                        <a:pt x="12032" y="7014"/>
                      </a:lnTo>
                      <a:lnTo>
                        <a:pt x="0" y="70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5" name="Google Shape;884;p37">
                  <a:extLst>
                    <a:ext uri="{FF2B5EF4-FFF2-40B4-BE49-F238E27FC236}">
                      <a16:creationId xmlns:a16="http://schemas.microsoft.com/office/drawing/2014/main" xmlns="" id="{39DF0F78-EA33-47D3-9FA8-22CA473A904A}"/>
                    </a:ext>
                  </a:extLst>
                </p:cNvPr>
                <p:cNvSpPr/>
                <p:nvPr/>
              </p:nvSpPr>
              <p:spPr>
                <a:xfrm>
                  <a:off x="6024450" y="573000"/>
                  <a:ext cx="30080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2" h="1" fill="none" extrusionOk="0">
                      <a:moveTo>
                        <a:pt x="0" y="0"/>
                      </a:moveTo>
                      <a:lnTo>
                        <a:pt x="12032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6" name="Google Shape;885;p37">
                  <a:extLst>
                    <a:ext uri="{FF2B5EF4-FFF2-40B4-BE49-F238E27FC236}">
                      <a16:creationId xmlns:a16="http://schemas.microsoft.com/office/drawing/2014/main" xmlns="" id="{82E72699-9B00-4C01-984F-EF0B2F15B409}"/>
                    </a:ext>
                  </a:extLst>
                </p:cNvPr>
                <p:cNvSpPr/>
                <p:nvPr/>
              </p:nvSpPr>
              <p:spPr>
                <a:xfrm>
                  <a:off x="6024450" y="514550"/>
                  <a:ext cx="30080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2" h="1" fill="none" extrusionOk="0">
                      <a:moveTo>
                        <a:pt x="0" y="0"/>
                      </a:moveTo>
                      <a:lnTo>
                        <a:pt x="12032" y="0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7" name="Google Shape;886;p37">
                  <a:extLst>
                    <a:ext uri="{FF2B5EF4-FFF2-40B4-BE49-F238E27FC236}">
                      <a16:creationId xmlns:a16="http://schemas.microsoft.com/office/drawing/2014/main" xmlns="" id="{03D2FFF7-FEAB-4506-AE30-8DD672CC4C86}"/>
                    </a:ext>
                  </a:extLst>
                </p:cNvPr>
                <p:cNvSpPr/>
                <p:nvPr/>
              </p:nvSpPr>
              <p:spPr>
                <a:xfrm>
                  <a:off x="6264950" y="456100"/>
                  <a:ext cx="25" cy="17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7015" fill="none" extrusionOk="0">
                      <a:moveTo>
                        <a:pt x="1" y="0"/>
                      </a:moveTo>
                      <a:lnTo>
                        <a:pt x="1" y="7014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8" name="Google Shape;887;p37">
                  <a:extLst>
                    <a:ext uri="{FF2B5EF4-FFF2-40B4-BE49-F238E27FC236}">
                      <a16:creationId xmlns:a16="http://schemas.microsoft.com/office/drawing/2014/main" xmlns="" id="{E260F359-3C81-4165-9355-E578ADF2668E}"/>
                    </a:ext>
                  </a:extLst>
                </p:cNvPr>
                <p:cNvSpPr/>
                <p:nvPr/>
              </p:nvSpPr>
              <p:spPr>
                <a:xfrm>
                  <a:off x="6204675" y="456100"/>
                  <a:ext cx="25" cy="17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7015" fill="none" extrusionOk="0">
                      <a:moveTo>
                        <a:pt x="0" y="0"/>
                      </a:moveTo>
                      <a:lnTo>
                        <a:pt x="0" y="7014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89" name="Google Shape;888;p37">
                  <a:extLst>
                    <a:ext uri="{FF2B5EF4-FFF2-40B4-BE49-F238E27FC236}">
                      <a16:creationId xmlns:a16="http://schemas.microsoft.com/office/drawing/2014/main" xmlns="" id="{9EBA7117-D02E-4BF2-9CEF-F49AB5CD0542}"/>
                    </a:ext>
                  </a:extLst>
                </p:cNvPr>
                <p:cNvSpPr/>
                <p:nvPr/>
              </p:nvSpPr>
              <p:spPr>
                <a:xfrm>
                  <a:off x="6145000" y="456100"/>
                  <a:ext cx="25" cy="17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7015" fill="none" extrusionOk="0">
                      <a:moveTo>
                        <a:pt x="1" y="0"/>
                      </a:moveTo>
                      <a:lnTo>
                        <a:pt x="1" y="7014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  <p:sp>
              <p:nvSpPr>
                <p:cNvPr id="90" name="Google Shape;889;p37">
                  <a:extLst>
                    <a:ext uri="{FF2B5EF4-FFF2-40B4-BE49-F238E27FC236}">
                      <a16:creationId xmlns:a16="http://schemas.microsoft.com/office/drawing/2014/main" xmlns="" id="{DDC09E1A-FD4B-4280-B6DF-5D5CCD3030F7}"/>
                    </a:ext>
                  </a:extLst>
                </p:cNvPr>
                <p:cNvSpPr/>
                <p:nvPr/>
              </p:nvSpPr>
              <p:spPr>
                <a:xfrm>
                  <a:off x="6084725" y="456100"/>
                  <a:ext cx="25" cy="17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7015" fill="none" extrusionOk="0">
                      <a:moveTo>
                        <a:pt x="1" y="0"/>
                      </a:moveTo>
                      <a:lnTo>
                        <a:pt x="1" y="7014"/>
                      </a:lnTo>
                    </a:path>
                  </a:pathLst>
                </a:custGeom>
                <a:noFill/>
                <a:ln w="12175" cap="rnd" cmpd="sng">
                  <a:solidFill>
                    <a:schemeClr val="bg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52745" tIns="52745" rIns="52745" bIns="52745" anchor="ctr" anchorCtr="0">
                  <a:noAutofit/>
                </a:bodyPr>
                <a:lstStyle/>
                <a:p>
                  <a:endParaRPr sz="1038" b="1" dirty="0">
                    <a:solidFill>
                      <a:srgbClr val="311171"/>
                    </a:solidFill>
                  </a:endParaRPr>
                </a:p>
              </p:txBody>
            </p:sp>
          </p:grp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7DD9C423-067E-4F27-BF62-7F853F9E7897}"/>
              </a:ext>
            </a:extLst>
          </p:cNvPr>
          <p:cNvGrpSpPr/>
          <p:nvPr/>
        </p:nvGrpSpPr>
        <p:grpSpPr>
          <a:xfrm>
            <a:off x="1559993" y="4956272"/>
            <a:ext cx="7097624" cy="1009236"/>
            <a:chOff x="6142748" y="3607033"/>
            <a:chExt cx="5082397" cy="1251023"/>
          </a:xfrm>
        </p:grpSpPr>
        <p:sp>
          <p:nvSpPr>
            <p:cNvPr id="92" name="Rounded Rectangle 104">
              <a:extLst>
                <a:ext uri="{FF2B5EF4-FFF2-40B4-BE49-F238E27FC236}">
                  <a16:creationId xmlns:a16="http://schemas.microsoft.com/office/drawing/2014/main" xmlns="" id="{FB71C926-8CC4-44CE-A293-21815D27A99A}"/>
                </a:ext>
              </a:extLst>
            </p:cNvPr>
            <p:cNvSpPr/>
            <p:nvPr/>
          </p:nvSpPr>
          <p:spPr>
            <a:xfrm>
              <a:off x="6142748" y="3607033"/>
              <a:ext cx="5049423" cy="1177619"/>
            </a:xfrm>
            <a:prstGeom prst="roundRect">
              <a:avLst>
                <a:gd name="adj" fmla="val 1276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38" b="1" dirty="0">
                <a:solidFill>
                  <a:srgbClr val="31117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5D9C1839-3B96-4F2E-B91A-D3C8B8CEDED0}"/>
                </a:ext>
              </a:extLst>
            </p:cNvPr>
            <p:cNvSpPr txBox="1"/>
            <p:nvPr/>
          </p:nvSpPr>
          <p:spPr>
            <a:xfrm>
              <a:off x="7132916" y="3675369"/>
              <a:ext cx="4092229" cy="1182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+mj-lt"/>
                  <a:ea typeface="Roboto Condensed" panose="020B0604020202020204" charset="0"/>
                </a:rPr>
                <a:t>CSEntry </a:t>
              </a:r>
              <a:r>
                <a:rPr lang="en-US" sz="2400" b="1" dirty="0">
                  <a:latin typeface="+mj-lt"/>
                  <a:ea typeface="Roboto Condensed" panose="020B0604020202020204" charset="0"/>
                </a:rPr>
                <a:t>&amp; 2021 PHC </a:t>
              </a:r>
              <a:r>
                <a:rPr lang="en-US" sz="2800" b="1" dirty="0">
                  <a:latin typeface="+mj-lt"/>
                  <a:ea typeface="Roboto Condensed" panose="020B0604020202020204" charset="0"/>
                </a:rPr>
                <a:t>CAPI Applications are installed and running</a:t>
              </a:r>
            </a:p>
          </p:txBody>
        </p:sp>
      </p:grpSp>
      <p:sp>
        <p:nvSpPr>
          <p:cNvPr id="102" name="Oval 101">
            <a:extLst>
              <a:ext uri="{FF2B5EF4-FFF2-40B4-BE49-F238E27FC236}">
                <a16:creationId xmlns:a16="http://schemas.microsoft.com/office/drawing/2014/main" xmlns="" id="{3E5FBC2F-D4FA-4C6D-8264-1DC4E3C8C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013" y="2079160"/>
            <a:ext cx="672447" cy="65192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42203" tIns="21102" rIns="42203" bIns="21102" numCol="1" anchor="t" anchorCtr="0" compatLnSpc="1">
            <a:prstTxWarp prst="textNoShape">
              <a:avLst/>
            </a:prstTxWarp>
          </a:bodyPr>
          <a:lstStyle/>
          <a:p>
            <a:pPr defTabSz="422027">
              <a:defRPr/>
            </a:pPr>
            <a:endParaRPr lang="en-US" sz="831" b="1" dirty="0">
              <a:solidFill>
                <a:srgbClr val="007434"/>
              </a:solidFill>
              <a:latin typeface="Calibri" panose="020F0502020204030204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637401" y="2188230"/>
            <a:ext cx="362765" cy="436861"/>
            <a:chOff x="5154438" y="2320484"/>
            <a:chExt cx="362765" cy="436861"/>
          </a:xfrm>
        </p:grpSpPr>
        <p:sp>
          <p:nvSpPr>
            <p:cNvPr id="103" name="Rectangle: Rounded Corners 50">
              <a:extLst>
                <a:ext uri="{FF2B5EF4-FFF2-40B4-BE49-F238E27FC236}">
                  <a16:creationId xmlns:a16="http://schemas.microsoft.com/office/drawing/2014/main" xmlns="" id="{5419052E-577A-41B0-A575-96D8B8389E96}"/>
                </a:ext>
              </a:extLst>
            </p:cNvPr>
            <p:cNvSpPr/>
            <p:nvPr/>
          </p:nvSpPr>
          <p:spPr>
            <a:xfrm rot="18881558">
              <a:off x="5243929" y="2454429"/>
              <a:ext cx="84103" cy="263085"/>
            </a:xfrm>
            <a:prstGeom prst="roundRect">
              <a:avLst>
                <a:gd name="adj" fmla="val 189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  <p:sp>
          <p:nvSpPr>
            <p:cNvPr id="104" name="Rectangle: Rounded Corners 51">
              <a:extLst>
                <a:ext uri="{FF2B5EF4-FFF2-40B4-BE49-F238E27FC236}">
                  <a16:creationId xmlns:a16="http://schemas.microsoft.com/office/drawing/2014/main" xmlns="" id="{48CC65DA-38C0-444F-A697-09B555BBFD99}"/>
                </a:ext>
              </a:extLst>
            </p:cNvPr>
            <p:cNvSpPr/>
            <p:nvPr/>
          </p:nvSpPr>
          <p:spPr>
            <a:xfrm rot="2616067">
              <a:off x="5454590" y="2320484"/>
              <a:ext cx="62613" cy="436861"/>
            </a:xfrm>
            <a:prstGeom prst="roundRect">
              <a:avLst>
                <a:gd name="adj" fmla="val 209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</p:grpSp>
      <p:sp>
        <p:nvSpPr>
          <p:cNvPr id="107" name="Oval 106">
            <a:extLst>
              <a:ext uri="{FF2B5EF4-FFF2-40B4-BE49-F238E27FC236}">
                <a16:creationId xmlns:a16="http://schemas.microsoft.com/office/drawing/2014/main" xmlns="" id="{3E5FBC2F-D4FA-4C6D-8264-1DC4E3C8C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013" y="2988184"/>
            <a:ext cx="672447" cy="65192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42203" tIns="21102" rIns="42203" bIns="21102" numCol="1" anchor="t" anchorCtr="0" compatLnSpc="1">
            <a:prstTxWarp prst="textNoShape">
              <a:avLst/>
            </a:prstTxWarp>
          </a:bodyPr>
          <a:lstStyle/>
          <a:p>
            <a:pPr defTabSz="422027">
              <a:defRPr/>
            </a:pPr>
            <a:endParaRPr lang="en-US" sz="831" b="1" dirty="0">
              <a:solidFill>
                <a:srgbClr val="007434"/>
              </a:solidFill>
              <a:latin typeface="Calibri" panose="020F0502020204030204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637401" y="3105192"/>
            <a:ext cx="362765" cy="436861"/>
            <a:chOff x="5154438" y="2320484"/>
            <a:chExt cx="362765" cy="436861"/>
          </a:xfrm>
        </p:grpSpPr>
        <p:sp>
          <p:nvSpPr>
            <p:cNvPr id="109" name="Rectangle: Rounded Corners 50">
              <a:extLst>
                <a:ext uri="{FF2B5EF4-FFF2-40B4-BE49-F238E27FC236}">
                  <a16:creationId xmlns:a16="http://schemas.microsoft.com/office/drawing/2014/main" xmlns="" id="{5419052E-577A-41B0-A575-96D8B8389E96}"/>
                </a:ext>
              </a:extLst>
            </p:cNvPr>
            <p:cNvSpPr/>
            <p:nvPr/>
          </p:nvSpPr>
          <p:spPr>
            <a:xfrm rot="18881558">
              <a:off x="5243929" y="2454429"/>
              <a:ext cx="84103" cy="263085"/>
            </a:xfrm>
            <a:prstGeom prst="roundRect">
              <a:avLst>
                <a:gd name="adj" fmla="val 189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  <p:sp>
          <p:nvSpPr>
            <p:cNvPr id="110" name="Rectangle: Rounded Corners 51">
              <a:extLst>
                <a:ext uri="{FF2B5EF4-FFF2-40B4-BE49-F238E27FC236}">
                  <a16:creationId xmlns:a16="http://schemas.microsoft.com/office/drawing/2014/main" xmlns="" id="{48CC65DA-38C0-444F-A697-09B555BBFD99}"/>
                </a:ext>
              </a:extLst>
            </p:cNvPr>
            <p:cNvSpPr/>
            <p:nvPr/>
          </p:nvSpPr>
          <p:spPr>
            <a:xfrm rot="2616067">
              <a:off x="5454590" y="2320484"/>
              <a:ext cx="62613" cy="436861"/>
            </a:xfrm>
            <a:prstGeom prst="roundRect">
              <a:avLst>
                <a:gd name="adj" fmla="val 209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xmlns="" id="{3E5FBC2F-D4FA-4C6D-8264-1DC4E3C8C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47" y="3985040"/>
            <a:ext cx="672447" cy="65192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42203" tIns="21102" rIns="42203" bIns="21102" numCol="1" anchor="t" anchorCtr="0" compatLnSpc="1">
            <a:prstTxWarp prst="textNoShape">
              <a:avLst/>
            </a:prstTxWarp>
          </a:bodyPr>
          <a:lstStyle/>
          <a:p>
            <a:pPr defTabSz="422027">
              <a:defRPr/>
            </a:pPr>
            <a:endParaRPr lang="en-US" sz="831" b="1" dirty="0">
              <a:solidFill>
                <a:srgbClr val="007434"/>
              </a:solidFill>
              <a:latin typeface="Calibri" panose="020F0502020204030204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719480" y="4098635"/>
            <a:ext cx="362765" cy="436861"/>
            <a:chOff x="5154438" y="2320484"/>
            <a:chExt cx="362765" cy="436861"/>
          </a:xfrm>
        </p:grpSpPr>
        <p:sp>
          <p:nvSpPr>
            <p:cNvPr id="113" name="Rectangle: Rounded Corners 50">
              <a:extLst>
                <a:ext uri="{FF2B5EF4-FFF2-40B4-BE49-F238E27FC236}">
                  <a16:creationId xmlns:a16="http://schemas.microsoft.com/office/drawing/2014/main" xmlns="" id="{5419052E-577A-41B0-A575-96D8B8389E96}"/>
                </a:ext>
              </a:extLst>
            </p:cNvPr>
            <p:cNvSpPr/>
            <p:nvPr/>
          </p:nvSpPr>
          <p:spPr>
            <a:xfrm rot="18881558">
              <a:off x="5243929" y="2454429"/>
              <a:ext cx="84103" cy="263085"/>
            </a:xfrm>
            <a:prstGeom prst="roundRect">
              <a:avLst>
                <a:gd name="adj" fmla="val 189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  <p:sp>
          <p:nvSpPr>
            <p:cNvPr id="114" name="Rectangle: Rounded Corners 51">
              <a:extLst>
                <a:ext uri="{FF2B5EF4-FFF2-40B4-BE49-F238E27FC236}">
                  <a16:creationId xmlns:a16="http://schemas.microsoft.com/office/drawing/2014/main" xmlns="" id="{48CC65DA-38C0-444F-A697-09B555BBFD99}"/>
                </a:ext>
              </a:extLst>
            </p:cNvPr>
            <p:cNvSpPr/>
            <p:nvPr/>
          </p:nvSpPr>
          <p:spPr>
            <a:xfrm rot="2616067">
              <a:off x="5454590" y="2320484"/>
              <a:ext cx="62613" cy="436861"/>
            </a:xfrm>
            <a:prstGeom prst="roundRect">
              <a:avLst>
                <a:gd name="adj" fmla="val 209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xmlns="" id="{3E5FBC2F-D4FA-4C6D-8264-1DC4E3C8C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856" y="5068317"/>
            <a:ext cx="672447" cy="65192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42203" tIns="21102" rIns="42203" bIns="21102" numCol="1" anchor="t" anchorCtr="0" compatLnSpc="1">
            <a:prstTxWarp prst="textNoShape">
              <a:avLst/>
            </a:prstTxWarp>
          </a:bodyPr>
          <a:lstStyle/>
          <a:p>
            <a:pPr defTabSz="422027">
              <a:defRPr/>
            </a:pPr>
            <a:endParaRPr lang="en-US" sz="831" b="1" dirty="0">
              <a:solidFill>
                <a:srgbClr val="007434"/>
              </a:solidFill>
              <a:latin typeface="Calibri" panose="020F0502020204030204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716906" y="5174055"/>
            <a:ext cx="362765" cy="436861"/>
            <a:chOff x="5154438" y="2320484"/>
            <a:chExt cx="362765" cy="436861"/>
          </a:xfrm>
        </p:grpSpPr>
        <p:sp>
          <p:nvSpPr>
            <p:cNvPr id="117" name="Rectangle: Rounded Corners 50">
              <a:extLst>
                <a:ext uri="{FF2B5EF4-FFF2-40B4-BE49-F238E27FC236}">
                  <a16:creationId xmlns:a16="http://schemas.microsoft.com/office/drawing/2014/main" xmlns="" id="{5419052E-577A-41B0-A575-96D8B8389E96}"/>
                </a:ext>
              </a:extLst>
            </p:cNvPr>
            <p:cNvSpPr/>
            <p:nvPr/>
          </p:nvSpPr>
          <p:spPr>
            <a:xfrm rot="18881558">
              <a:off x="5243929" y="2454429"/>
              <a:ext cx="84103" cy="263085"/>
            </a:xfrm>
            <a:prstGeom prst="roundRect">
              <a:avLst>
                <a:gd name="adj" fmla="val 1899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  <p:sp>
          <p:nvSpPr>
            <p:cNvPr id="118" name="Rectangle: Rounded Corners 51">
              <a:extLst>
                <a:ext uri="{FF2B5EF4-FFF2-40B4-BE49-F238E27FC236}">
                  <a16:creationId xmlns:a16="http://schemas.microsoft.com/office/drawing/2014/main" xmlns="" id="{48CC65DA-38C0-444F-A697-09B555BBFD99}"/>
                </a:ext>
              </a:extLst>
            </p:cNvPr>
            <p:cNvSpPr/>
            <p:nvPr/>
          </p:nvSpPr>
          <p:spPr>
            <a:xfrm rot="2616067">
              <a:off x="5454590" y="2320484"/>
              <a:ext cx="62613" cy="436861"/>
            </a:xfrm>
            <a:prstGeom prst="roundRect">
              <a:avLst>
                <a:gd name="adj" fmla="val 2091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31" b="1" dirty="0">
                <a:solidFill>
                  <a:srgbClr val="007434"/>
                </a:solidFill>
              </a:endParaRPr>
            </a:p>
          </p:txBody>
        </p:sp>
      </p:grpSp>
      <p:pic>
        <p:nvPicPr>
          <p:cNvPr id="121" name="Picture 1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6169" y="5153320"/>
            <a:ext cx="949155" cy="580039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5448" y="1164949"/>
            <a:ext cx="522023" cy="63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5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xmlns="" id="{A8C20350-B15E-4AFA-A608-46B28CAF84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6161" y="49510"/>
            <a:ext cx="9578253" cy="64168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Basic Troubleshooting (1/5)</a:t>
            </a:r>
            <a:endParaRPr lang="en-US" altLang="en-US" sz="3600" b="1" dirty="0">
              <a:solidFill>
                <a:srgbClr val="38287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651" name="Content Placeholder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xmlns="" id="{55F5EBAB-1130-4CD1-AE5D-62AAF3B1F7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2646" y="766396"/>
            <a:ext cx="9798769" cy="5371757"/>
          </a:xfrm>
        </p:spPr>
        <p:txBody>
          <a:bodyPr>
            <a:noAutofit/>
          </a:bodyPr>
          <a:lstStyle/>
          <a:p>
            <a:pPr marL="501160" indent="-457200">
              <a:buFont typeface="Wingdings" panose="05000000000000000000" pitchFamily="2" charset="2"/>
              <a:buChar char="§"/>
            </a:pPr>
            <a:r>
              <a:rPr lang="en-US" sz="3200" b="1" dirty="0"/>
              <a:t>Possible Problem 1:</a:t>
            </a:r>
            <a:r>
              <a:rPr lang="en-US" sz="3200" dirty="0"/>
              <a:t> </a:t>
            </a:r>
          </a:p>
          <a:p>
            <a:pPr marL="43960" indent="0">
              <a:buNone/>
            </a:pPr>
            <a:r>
              <a:rPr lang="en-US" sz="3200" dirty="0"/>
              <a:t>Tablet’s screen turns blank.</a:t>
            </a:r>
          </a:p>
          <a:p>
            <a:pPr marL="43960" indent="0">
              <a:buNone/>
            </a:pPr>
            <a:r>
              <a:rPr lang="en-US" sz="3200" b="1" dirty="0"/>
              <a:t>What to do: </a:t>
            </a:r>
          </a:p>
          <a:p>
            <a:pPr marL="615460" indent="-571500"/>
            <a:r>
              <a:rPr lang="en-US" dirty="0"/>
              <a:t>The tablet may be in “Sleep Mode”; Press on the </a:t>
            </a:r>
            <a:r>
              <a:rPr lang="en-US" i="1" dirty="0"/>
              <a:t>Power Button </a:t>
            </a:r>
            <a:r>
              <a:rPr lang="en-US" dirty="0"/>
              <a:t>to wake it up. </a:t>
            </a:r>
          </a:p>
          <a:p>
            <a:pPr marL="615460" indent="-571500"/>
            <a:r>
              <a:rPr lang="en-US" dirty="0"/>
              <a:t>Press on the power button for about 5 seconds to on the tablet to find out if the battery has not run out. Charge the battery and turn on the tablet again.</a:t>
            </a:r>
          </a:p>
          <a:p>
            <a:pPr marL="615460" indent="-571500"/>
            <a:r>
              <a:rPr lang="en-US" dirty="0"/>
              <a:t>Increase the brightness of the tablet if the screen is dimmed. </a:t>
            </a:r>
          </a:p>
          <a:p>
            <a:pPr marL="43960" indent="0">
              <a:buNone/>
            </a:pPr>
            <a:r>
              <a:rPr lang="en-US" i="1" dirty="0"/>
              <a:t>If problem persists, consult the supervisor and DIT.</a:t>
            </a:r>
          </a:p>
          <a:p>
            <a:pPr marL="0" indent="0">
              <a:buClr>
                <a:srgbClr val="FF0000"/>
              </a:buClr>
              <a:buNone/>
            </a:pPr>
            <a:endParaRPr lang="en-US" altLang="en-US" sz="3200" dirty="0"/>
          </a:p>
          <a:p>
            <a:pPr>
              <a:buFont typeface="Wingdings" panose="05000000000000000000" pitchFamily="2" charset="2"/>
              <a:buNone/>
            </a:pPr>
            <a:endParaRPr lang="en-US" altLang="en-US" sz="3200" dirty="0"/>
          </a:p>
          <a:p>
            <a:pPr>
              <a:buFont typeface="Wingdings" panose="05000000000000000000" pitchFamily="2" charset="2"/>
              <a:buNone/>
            </a:pPr>
            <a:endParaRPr lang="en-US" altLang="en-US" sz="3200" dirty="0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xmlns="" id="{537F3F92-E721-4E34-9D67-5AB27DE5E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3"/>
              </a:buBlip>
              <a:defRPr sz="1969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196" indent="-175845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723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703378" indent="-140676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sz="1477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984730" indent="-140676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1231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1266081" indent="-140676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231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1547433" indent="-140676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231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1828784" indent="-140676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231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2110135" indent="-140676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231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2391487" indent="-140676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231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BD401B9-46F9-40AF-99BA-731C9103CBA6}" type="slidenum">
              <a:rPr lang="es-PY" altLang="en-US" sz="861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s-PY" altLang="en-US" sz="86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416" y="370352"/>
            <a:ext cx="1779636" cy="2372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051" y="3133025"/>
            <a:ext cx="1889059" cy="2518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23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161" y="712498"/>
            <a:ext cx="11498095" cy="5398851"/>
          </a:xfrm>
        </p:spPr>
        <p:txBody>
          <a:bodyPr>
            <a:noAutofit/>
          </a:bodyPr>
          <a:lstStyle/>
          <a:p>
            <a:pPr marL="615460" indent="-571500">
              <a:buFont typeface="Wingdings" panose="05000000000000000000" pitchFamily="2" charset="2"/>
              <a:buChar char="§"/>
            </a:pPr>
            <a:r>
              <a:rPr lang="en-US" sz="3600" b="1" dirty="0"/>
              <a:t>Possible Problem 2:</a:t>
            </a:r>
            <a:r>
              <a:rPr lang="en-US" sz="3600" dirty="0"/>
              <a:t> </a:t>
            </a:r>
          </a:p>
          <a:p>
            <a:pPr marL="43960" indent="0">
              <a:buNone/>
            </a:pPr>
            <a:r>
              <a:rPr lang="en-US" sz="3600" dirty="0"/>
              <a:t>Tablet </a:t>
            </a:r>
            <a:r>
              <a:rPr lang="en-US" sz="3600" i="1" dirty="0"/>
              <a:t>not</a:t>
            </a:r>
            <a:r>
              <a:rPr lang="en-US" sz="3600" dirty="0"/>
              <a:t> </a:t>
            </a:r>
            <a:r>
              <a:rPr lang="en-US" sz="3600" i="1" dirty="0"/>
              <a:t>turning</a:t>
            </a:r>
            <a:r>
              <a:rPr lang="en-US" sz="3600" dirty="0"/>
              <a:t> </a:t>
            </a:r>
            <a:r>
              <a:rPr lang="en-US" sz="3600" i="1" dirty="0"/>
              <a:t>on (or not booting)</a:t>
            </a:r>
            <a:r>
              <a:rPr lang="en-US" sz="3600" dirty="0"/>
              <a:t> after pressing power button (once or many times)</a:t>
            </a:r>
          </a:p>
          <a:p>
            <a:pPr marL="43960" indent="0">
              <a:buNone/>
            </a:pPr>
            <a:r>
              <a:rPr lang="en-US" sz="3600" b="1" dirty="0"/>
              <a:t>What to do:</a:t>
            </a:r>
            <a:r>
              <a:rPr lang="en-US" sz="3600" dirty="0"/>
              <a:t>  </a:t>
            </a:r>
          </a:p>
          <a:p>
            <a:pPr marL="500063" indent="-457200">
              <a:buClr>
                <a:srgbClr val="002060"/>
              </a:buClr>
            </a:pPr>
            <a:r>
              <a:rPr lang="en-US" sz="3200" dirty="0"/>
              <a:t>The battery may not be charged. Plug the adapter to a power outlet and charge it for about </a:t>
            </a:r>
            <a:r>
              <a:rPr lang="en-US" sz="3200" b="1" dirty="0"/>
              <a:t>10 mins</a:t>
            </a:r>
            <a:r>
              <a:rPr lang="en-US" sz="3200" dirty="0"/>
              <a:t>. </a:t>
            </a:r>
          </a:p>
          <a:p>
            <a:pPr marL="500063" indent="-457200">
              <a:buClr>
                <a:srgbClr val="002060"/>
              </a:buClr>
            </a:pPr>
            <a:r>
              <a:rPr lang="en-US" sz="3200" dirty="0"/>
              <a:t>Turn on the tablet again. </a:t>
            </a:r>
          </a:p>
          <a:p>
            <a:pPr marL="500063" indent="-457200">
              <a:buClr>
                <a:srgbClr val="002060"/>
              </a:buClr>
            </a:pPr>
            <a:r>
              <a:rPr lang="en-US" sz="3200" dirty="0"/>
              <a:t>If tablet still doesn't start, charge for a few minutes more and try again</a:t>
            </a:r>
            <a:r>
              <a:rPr lang="en-US" sz="3200" i="1" dirty="0"/>
              <a:t>.</a:t>
            </a:r>
          </a:p>
          <a:p>
            <a:pPr marL="0" indent="0">
              <a:buNone/>
            </a:pPr>
            <a:r>
              <a:rPr lang="en-US" sz="3200" i="1" dirty="0"/>
              <a:t>If problem persists, consult the supervisor and DIT.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22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A8C20350-B15E-4AFA-A608-46B28CAF84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6161" y="49510"/>
            <a:ext cx="9069669" cy="64168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Basic Troubleshooting (2/5)</a:t>
            </a:r>
            <a:endParaRPr lang="en-US" altLang="en-US" sz="3600" b="1" dirty="0">
              <a:solidFill>
                <a:srgbClr val="38287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2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43012"/>
            <a:ext cx="10515600" cy="608819"/>
          </a:xfrm>
        </p:spPr>
        <p:txBody>
          <a:bodyPr anchor="t">
            <a:noAutofit/>
          </a:bodyPr>
          <a:lstStyle/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Issuance and Receipt of IT Assets (1/5)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01CB3-66E4-4016-A40F-A89726EC7DF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2919" y="902317"/>
            <a:ext cx="11567793" cy="1934670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5">
                  <a:lumMod val="50000"/>
                </a:schemeClr>
              </a:buClr>
            </a:pPr>
            <a:r>
              <a:rPr lang="en-US" sz="3000" dirty="0"/>
              <a:t>In order to account for all IT Assets allocated, field officers will complete an Issuance Form when they take delivery of assets and a Receipt Form when they return them.</a:t>
            </a:r>
          </a:p>
          <a:p>
            <a:r>
              <a:rPr lang="en-US" sz="3000" dirty="0"/>
              <a:t>These forms (Issuance and Receipt) will be issued for signing, and a soft copy will be sent to HQ.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66195" y="2990221"/>
            <a:ext cx="3316942" cy="52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46" indent="-171446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514337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857228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200120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543012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+mn-lt"/>
              </a:rPr>
              <a:t>From HQ to Field</a:t>
            </a:r>
            <a:endParaRPr lang="en-US" dirty="0">
              <a:latin typeface="+mn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538272" y="2951920"/>
            <a:ext cx="3370731" cy="566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46" indent="-171446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514337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857228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200120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543012" indent="-171446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+mn-lt"/>
              </a:rPr>
              <a:t>From Field to HQ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75623892"/>
              </p:ext>
            </p:extLst>
          </p:nvPr>
        </p:nvGraphicFramePr>
        <p:xfrm>
          <a:off x="472651" y="2888065"/>
          <a:ext cx="5845890" cy="3468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44049901"/>
              </p:ext>
            </p:extLst>
          </p:nvPr>
        </p:nvGraphicFramePr>
        <p:xfrm>
          <a:off x="6036815" y="2888065"/>
          <a:ext cx="5783897" cy="3243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7786280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919" y="755780"/>
            <a:ext cx="11261057" cy="53091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Issuing of Tablets:</a:t>
            </a:r>
          </a:p>
          <a:p>
            <a:pPr lvl="1"/>
            <a:r>
              <a:rPr lang="en-US" sz="2800" dirty="0"/>
              <a:t>Head Office IT Unit will issue the tablets to Regional Office. Regional Office, led by the Regional IT Officer (RIT) will physically cross-check items received with records provided by HQIT and certify.</a:t>
            </a:r>
          </a:p>
          <a:p>
            <a:pPr lvl="1"/>
            <a:r>
              <a:rPr lang="en-US" sz="2800" dirty="0"/>
              <a:t>RIT will also issue the tablets to the DDQMT at the District Office. The DIT will also cross-check the item received with the records provided by the RIT and certify.</a:t>
            </a:r>
          </a:p>
          <a:p>
            <a:pPr lvl="1"/>
            <a:r>
              <a:rPr lang="en-US" sz="2800" dirty="0"/>
              <a:t>The DDQMT led by the DIT will issue the tablets to the supervisors and enumerators using the Tablet Issuance Form. Each Supervisory Area (SA) will be given a form. The supervisor and enumerators in the SA will complete the form and return it to the DIT before CAPI training and main fieldwork starts.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8944" y="0"/>
            <a:ext cx="10515600" cy="6088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Issuance and Receipt of IT Assets (2/5) </a:t>
            </a:r>
          </a:p>
        </p:txBody>
      </p:sp>
    </p:spTree>
    <p:extLst>
      <p:ext uri="{BB962C8B-B14F-4D97-AF65-F5344CB8AC3E}">
        <p14:creationId xmlns:p14="http://schemas.microsoft.com/office/powerpoint/2010/main" val="1376956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824" y="1037799"/>
            <a:ext cx="11064551" cy="53185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Receipt of Tablets:</a:t>
            </a:r>
          </a:p>
          <a:p>
            <a:pPr lvl="1"/>
            <a:r>
              <a:rPr lang="en-US" sz="2800" dirty="0"/>
              <a:t>When fieldwork is finalized, each team will complete the Tablet Receipt Form and submit it together with the tablets to the DIT. </a:t>
            </a:r>
          </a:p>
          <a:p>
            <a:pPr lvl="1"/>
            <a:r>
              <a:rPr lang="en-US" sz="2800" dirty="0"/>
              <a:t>The DDQMT will check that all accessories are returned with the tablets before the team is certified for final payment.</a:t>
            </a:r>
          </a:p>
          <a:p>
            <a:pPr lvl="1"/>
            <a:r>
              <a:rPr lang="en-US" sz="2800" dirty="0"/>
              <a:t>The DDQMT will returned the tablets to the RIT when fieldwork completed in District. The Regional Office, led by the RIT, will again cross-check all the tablets received from the Districts with the records and certify. </a:t>
            </a:r>
          </a:p>
          <a:p>
            <a:pPr lvl="1"/>
            <a:r>
              <a:rPr lang="en-US" sz="2800" dirty="0"/>
              <a:t>Regional Office will finally send the tablets to the HQ IT. The HQ IT will also cross-check the items with the records and certify.</a:t>
            </a:r>
          </a:p>
          <a:p>
            <a:endParaRPr lang="en-US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3232" y="213089"/>
            <a:ext cx="10515600" cy="6088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Issuance and Receipt of Tablets (3/5) </a:t>
            </a:r>
          </a:p>
        </p:txBody>
      </p:sp>
    </p:spTree>
    <p:extLst>
      <p:ext uri="{BB962C8B-B14F-4D97-AF65-F5344CB8AC3E}">
        <p14:creationId xmlns:p14="http://schemas.microsoft.com/office/powerpoint/2010/main" val="192776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19" y="685839"/>
            <a:ext cx="11345032" cy="54802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26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5596" y="812800"/>
            <a:ext cx="3796567" cy="605453"/>
          </a:xfrm>
        </p:spPr>
        <p:txBody>
          <a:bodyPr anchor="t">
            <a:noAutofit/>
          </a:bodyPr>
          <a:lstStyle/>
          <a:p>
            <a:r>
              <a:rPr lang="en-US" sz="3200" b="1" dirty="0">
                <a:ea typeface="Roboto Condensed" panose="020B0604020202020204" charset="0"/>
              </a:rPr>
              <a:t>Issuance Form</a:t>
            </a:r>
            <a:endParaRPr lang="en-US" sz="32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2919" y="43013"/>
            <a:ext cx="10477285" cy="5354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Issuance and Receipt of Tablets (4/5) </a:t>
            </a:r>
          </a:p>
        </p:txBody>
      </p:sp>
    </p:spTree>
    <p:extLst>
      <p:ext uri="{BB962C8B-B14F-4D97-AF65-F5344CB8AC3E}">
        <p14:creationId xmlns:p14="http://schemas.microsoft.com/office/powerpoint/2010/main" val="3701231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19" y="690479"/>
            <a:ext cx="11364684" cy="55220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27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2919" y="43013"/>
            <a:ext cx="10411971" cy="5036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Issuance and Receipt of Tablet (4/4)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2919" y="651831"/>
            <a:ext cx="2326575" cy="443294"/>
          </a:xfrm>
        </p:spPr>
        <p:txBody>
          <a:bodyPr anchor="t">
            <a:noAutofit/>
          </a:bodyPr>
          <a:lstStyle/>
          <a:p>
            <a:r>
              <a:rPr lang="en-US" sz="3000" b="1" dirty="0">
                <a:ea typeface="Roboto Condensed" panose="020B0604020202020204" charset="0"/>
              </a:rPr>
              <a:t>Receipt Form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777696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440E8-7008-4632-AF9B-9B5646D53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050" y="159980"/>
            <a:ext cx="10515600" cy="630555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E6FDF0-CFA6-4816-A3C5-581071B15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196" y="1082364"/>
            <a:ext cx="11537004" cy="48709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What is a tablet?</a:t>
            </a:r>
          </a:p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Why the use of tablet in the 2021 PHC?</a:t>
            </a:r>
          </a:p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Mention the tablet functions needed for the 2021 PHC?</a:t>
            </a:r>
          </a:p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Why is correct date and time on the tablet important in 2021 PHC?</a:t>
            </a:r>
          </a:p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How useful are the Location and Mobile Data functions in the 2021 PHC field data collection?</a:t>
            </a:r>
          </a:p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What should field officers check before fieldwork starts?</a:t>
            </a:r>
          </a:p>
          <a:p>
            <a:pPr>
              <a:lnSpc>
                <a:spcPct val="100000"/>
              </a:lnSpc>
              <a:buClr>
                <a:schemeClr val="accent5">
                  <a:lumMod val="50000"/>
                </a:schemeClr>
              </a:buClr>
            </a:pPr>
            <a:r>
              <a:rPr lang="en-GB" sz="3200" dirty="0"/>
              <a:t>Mention the rules governing tablet handling in the 2021 PHC?</a:t>
            </a:r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E3B318C-1314-464D-BD02-3D7512C1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56A25-D832-44C4-8B7E-DD96C6E5968B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39723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243DF36F-CECE-43CC-94FC-DED37E7D5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3057525"/>
            <a:ext cx="10561320" cy="1270635"/>
          </a:xfrm>
        </p:spPr>
        <p:txBody>
          <a:bodyPr/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Please Any Question…?</a:t>
            </a:r>
            <a:endParaRPr lang="x-none" dirty="0">
              <a:latin typeface="Comic Sans MS" panose="030F0702030302020204" pitchFamily="66" charset="0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xmlns="" id="{6CB88E55-2FEF-4A76-8FAB-EEBDC5E3CB09}"/>
              </a:ext>
            </a:extLst>
          </p:cNvPr>
          <p:cNvSpPr txBox="1">
            <a:spLocks/>
          </p:cNvSpPr>
          <p:nvPr/>
        </p:nvSpPr>
        <p:spPr>
          <a:xfrm>
            <a:off x="990600" y="1786890"/>
            <a:ext cx="10561320" cy="1270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THANK YOU</a:t>
            </a:r>
            <a:endParaRPr kumimoji="0" lang="x-none" sz="6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EC743AE-4C54-4853-BFB4-C4A83C672D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521" y="4848062"/>
            <a:ext cx="2009775" cy="150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6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773 -0.41366 L -0.27773 -0.41343 C -0.26041 -0.41713 -0.27317 -0.41505 -0.23958 -0.41505 L -0.26067 -0.41644 C -0.25937 -0.4132 -0.25781 -0.41042 -0.25677 -0.40672 C -0.25625 -0.4051 -0.25625 -0.40301 -0.25598 -0.40116 C -0.25286 -0.38681 -0.25559 -0.4044 -0.25364 -0.39005 C -0.25273 -0.31413 -0.25286 -0.2919 -0.25286 -0.32338 L -0.22552 -0.42755 C -0.22526 -0.42153 -0.22526 -0.41551 -0.22473 -0.4095 C -0.22447 -0.40718 -0.22356 -0.4051 -0.22317 -0.40255 C -0.22252 -0.39931 -0.222 -0.39352 -0.22161 -0.39005 C -0.22135 -0.3882 -0.22109 -0.38635 -0.22083 -0.3845 C -0.22109 -0.36459 -0.22083 -0.34468 -0.22161 -0.32477 C -0.22161 -0.32315 -0.22213 -0.32061 -0.22317 -0.32061 C -0.22395 -0.32061 -0.22317 -0.32338 -0.22317 -0.32477 L -0.18802 -0.42338 C -0.18776 -0.41875 -0.1875 -0.41413 -0.18723 -0.4095 C -0.18697 -0.40672 -0.18658 -0.40417 -0.18645 -0.40116 C -0.18606 -0.39746 -0.1858 -0.39375 -0.18567 -0.39005 C -0.18502 -0.38125 -0.18567 -0.37223 -0.18411 -0.36366 C -0.18385 -0.36227 -0.18333 -0.36112 -0.18333 -0.3595 C -0.18307 -0.34746 -0.18333 -0.33542 -0.18333 -0.32338 L -0.19427 -0.37755 C -0.21341 -0.37547 -0.20195 -0.37616 -0.22864 -0.37616 L -0.14661 -0.41505 C -0.14843 -0.41274 -0.15091 -0.41158 -0.15208 -0.40811 C -0.15885 -0.38704 -0.14843 -0.40093 -0.1552 -0.39283 C -0.15729 -0.38727 -0.1595 -0.38079 -0.16302 -0.37755 C -0.16692 -0.37408 -0.1651 -0.37593 -0.16848 -0.372 C -0.16901 -0.36737 -0.16927 -0.36274 -0.17005 -0.35811 C -0.17031 -0.35625 -0.17109 -0.35463 -0.17161 -0.35255 C -0.17187 -0.35139 -0.172 -0.34977 -0.17239 -0.34838 C -0.17278 -0.347 -0.17369 -0.34584 -0.17395 -0.34422 C -0.17421 -0.34167 -0.17395 -0.33866 -0.17395 -0.33588 L -0.15208 -0.41783 C -0.14973 -0.41413 -0.14674 -0.41135 -0.14505 -0.40672 C -0.14375 -0.40371 -0.14322 -0.39167 -0.1427 -0.38727 C -0.14218 -0.3845 -0.14153 -0.38195 -0.14114 -0.37894 C -0.13971 -0.3713 -0.14075 -0.37338 -0.1388 -0.36366 C -0.13828 -0.36181 -0.13776 -0.35996 -0.13723 -0.35811 C -0.13619 -0.34838 -0.13567 -0.34306 -0.13567 -0.33172 C -0.13567 -0.33033 -0.13606 -0.33473 -0.13645 -0.33588 C -0.13867 -0.34399 -0.13802 -0.33565 -0.13802 -0.347 L -0.13958 -0.3595 C -0.15117 -0.36181 -0.14414 -0.36088 -0.16067 -0.36088 L -0.12161 -0.41783 C -0.12187 -0.41366 -0.12226 -0.40973 -0.12239 -0.40533 C -0.12291 -0.3801 -0.12174 -0.34977 -0.12473 -0.32338 C -0.12486 -0.3213 -0.12473 -0.32801 -0.12473 -0.33033 L -0.12395 -0.41644 C -0.12109 -0.41181 -0.11783 -0.40788 -0.11536 -0.40255 C -0.11419 -0.40024 -0.1138 -0.397 -0.11302 -0.39422 C -0.11184 -0.39121 -0.11002 -0.38797 -0.10911 -0.3845 C -0.10611 -0.37408 -0.10924 -0.38079 -0.1052 -0.37338 C -0.10494 -0.372 -0.10468 -0.37061 -0.10442 -0.36922 C -0.10338 -0.36528 -0.1026 -0.36297 -0.1013 -0.3595 C -0.10052 -0.35764 -0.09986 -0.35556 -0.09895 -0.35394 C -0.09817 -0.35278 -0.09739 -0.35209 -0.09661 -0.35116 C -0.09466 -0.34144 -0.09726 -0.35325 -0.09348 -0.34283 C -0.09296 -0.34167 -0.09322 -0.33982 -0.0927 -0.33866 C -0.09179 -0.33704 -0.09049 -0.33612 -0.08958 -0.3345 C -0.08333 -0.32454 -0.08723 -0.32778 -0.08255 -0.32477 C -0.07747 -0.35186 -0.0802 -0.33542 -0.08333 -0.40255 C -0.08346 -0.40695 -0.08567 -0.41065 -0.08567 -0.41505 L -0.08567 -0.41644 L -0.0638 -0.42061 C -0.06406 -0.38727 -0.06315 -0.35394 -0.06458 -0.32061 C -0.06458 -0.31852 -0.06705 -0.32176 -0.0677 -0.32338 C -0.06822 -0.325 -0.0677 -0.32709 -0.0677 -0.32894 L -0.03645 -0.41505 C -0.0401 -0.41459 -0.04375 -0.41528 -0.04739 -0.41366 C -0.04986 -0.41274 -0.0496 -0.40834 -0.05052 -0.40533 C -0.05195 -0.40024 -0.05221 -0.40163 -0.05442 -0.397 C -0.05859 -0.38797 -0.05312 -0.39676 -0.05833 -0.39144 C -0.05989 -0.38982 -0.06302 -0.38588 -0.06302 -0.38565 C -0.06354 -0.3845 -0.0638 -0.38311 -0.06458 -0.38172 C -0.06835 -0.375 -0.06588 -0.38264 -0.0677 -0.37616 L -0.06145 -0.38033 C -0.05989 -0.37663 -0.0582 -0.37315 -0.05677 -0.36922 C -0.05611 -0.3676 -0.05585 -0.36551 -0.0552 -0.36366 C -0.05455 -0.36204 -0.05351 -0.36112 -0.05286 -0.3595 C -0.05169 -0.35695 -0.05078 -0.35394 -0.04973 -0.35116 C -0.04921 -0.34977 -0.04882 -0.34815 -0.04817 -0.347 C -0.04739 -0.34561 -0.04648 -0.34445 -0.04583 -0.34283 C -0.04296 -0.33704 -0.04557 -0.34005 -0.04192 -0.3345 C -0.04114 -0.33357 -0.04023 -0.33288 -0.03958 -0.33172 C -0.0375 -0.32917 -0.03372 -0.32362 -0.03177 -0.322 C -0.03046 -0.32107 -0.02786 -0.32061 -0.02786 -0.32038 L -0.00052 -0.41783 C 0.00183 -0.4169 0.00443 -0.41737 0.00652 -0.41505 C 0.01042 -0.41112 0.01003 -0.40811 0.0112 -0.40255 C 0.01198 -0.39931 0.0129 -0.3963 0.01355 -0.39283 C 0.0142 -0.39028 0.0142 -0.38704 0.01511 -0.3845 C 0.01615 -0.38218 0.01784 -0.38102 0.01902 -0.37894 C 0.02097 -0.3757 0.02045 -0.37454 0.02136 -0.37061 C 0.02188 -0.36875 0.0224 -0.3669 0.02292 -0.36505 C 0.02487 -0.37524 0.02266 -0.36343 0.02605 -0.38311 C 0.02631 -0.3845 0.02631 -0.38635 0.02683 -0.38727 C 0.02748 -0.38843 0.02839 -0.3882 0.02917 -0.38866 C 0.02969 -0.39005 0.03021 -0.39167 0.03073 -0.39283 C 0.03152 -0.39445 0.03256 -0.39538 0.03308 -0.397 C 0.0336 -0.39838 0.0336 -0.4 0.03386 -0.40116 C 0.03698 -0.41204 0.03425 -0.39908 0.0362 -0.4095 C 0.03542 -0.40996 0.03464 -0.41158 0.03386 -0.41088 C 0.03321 -0.41042 0.0336 -0.40811 0.03308 -0.40672 C 0.03243 -0.40487 0.03152 -0.40301 0.03073 -0.40116 C 0.03021 -0.397 0.02995 -0.39283 0.02917 -0.38866 C 0.02891 -0.38681 0.028 -0.38519 0.02761 -0.38311 C 0.02474 -0.36598 0.02904 -0.38241 0.02527 -0.36922 C 0.0237 -0.3551 0.0254 -0.36806 0.0237 -0.35811 C 0.02344 -0.35625 0.02357 -0.35417 0.02292 -0.35255 C 0.02214 -0.35047 0.02084 -0.34885 0.0198 -0.347 C 0.0181 -0.3375 0.02019 -0.34931 0.01823 -0.33588 C 0.0181 -0.3345 0.01771 -0.33311 0.01745 -0.33172 C 0.01719 -0.32987 0.01732 -0.32778 0.01667 -0.32616 C 0.01615 -0.32477 0.01511 -0.32431 0.01433 -0.32338 L 0.01277 -0.31505 L 0.05027 -0.38866 C 0.05157 -0.39237 0.05274 -0.39653 0.05417 -0.39977 C 0.05482 -0.40116 0.05586 -0.40163 0.05652 -0.40255 C 0.05743 -0.40394 0.05795 -0.40579 0.05886 -0.40672 C 0.06003 -0.40811 0.06355 -0.40996 0.06511 -0.41088 C 0.06719 -0.41042 0.06941 -0.41019 0.07136 -0.4095 C 0.07253 -0.40926 0.0737 -0.40926 0.07448 -0.40811 C 0.07527 -0.40718 0.0754 -0.40533 0.07605 -0.40394 C 0.07683 -0.40278 0.07761 -0.40209 0.07839 -0.40116 C 0.08295 -0.38936 0.07761 -0.4044 0.08073 -0.39283 C 0.08321 -0.3845 0.08347 -0.38403 0.0862 -0.37755 C 0.08842 -0.36621 0.0892 -0.36528 0.08698 -0.34977 C 0.08685 -0.34815 0.08555 -0.34792 0.08464 -0.347 C 0.08373 -0.34607 0.08269 -0.34514 0.08152 -0.34422 C 0.07995 -0.34306 0.07774 -0.34213 0.07605 -0.34144 C 0.07162 -0.3419 0.06719 -0.34144 0.06277 -0.34283 C 0.06172 -0.34329 0.0612 -0.34561 0.06042 -0.347 C 0.05899 -0.35 0.05782 -0.35348 0.05652 -0.35672 C 0.05625 -0.35903 0.05612 -0.36135 0.05573 -0.36366 C 0.0556 -0.36528 0.05495 -0.36644 0.05495 -0.36783 C 0.05508 -0.37292 0.05404 -0.39121 0.05808 -0.39838 C 0.05912 -0.40024 0.06003 -0.40163 0.0612 -0.40255 C 0.0625 -0.40371 0.06381 -0.40394 0.06511 -0.40394 C 0.0711 -0.40487 0.08308 -0.40533 0.08308 -0.4051 L 0.10573 -0.41922 C 0.10678 -0.41413 0.10821 -0.40926 0.10886 -0.40394 C 0.10951 -0.4 0.10951 -0.39561 0.10964 -0.39144 C 0.11081 -0.37153 0.10964 -0.38079 0.1112 -0.36922 C 0.11146 -0.36181 0.11133 -0.3544 0.11198 -0.347 C 0.11224 -0.34538 0.11329 -0.34445 0.11355 -0.34283 C 0.11433 -0.33936 0.11433 -0.33519 0.11511 -0.33172 C 0.11563 -0.3301 0.1168 -0.32917 0.11745 -0.32755 C 0.1181 -0.32639 0.11849 -0.32477 0.11902 -0.32338 C 0.12917 -0.3294 0.11941 -0.322 0.12605 -0.33172 C 0.1267 -0.33264 0.12761 -0.33288 0.12839 -0.33311 C 0.13529 -0.33658 0.12826 -0.33264 0.13386 -0.33588 C 0.13568 -0.33913 0.13672 -0.34051 0.13777 -0.34422 C 0.13816 -0.34561 0.13829 -0.347 0.13855 -0.34838 C 0.13881 -0.36644 0.13816 -0.38473 0.13933 -0.40255 C 0.13959 -0.40533 0.14115 -0.39815 0.14167 -0.39561 C 0.14219 -0.39399 0.14219 -0.3919 0.14245 -0.39005 C 0.14271 -0.37894 0.14284 -0.36783 0.14323 -0.35672 C 0.14336 -0.35394 0.14454 -0.34213 0.1448 -0.33866 C 0.14584 -0.34375 0.14558 -0.34144 0.14558 -0.34561 L 0.14167 -0.34977 L 0.12292 -0.34561 " pathEditMode="relative" rAng="0" ptsTypes="AAAAAAAAAAAAAAAAAAAAAAAAAAAAAAAAAAAAAAAAAAAAAAAAAAAAAAAAAAAAAAAAAAAAAAAAAAAAAAAAAAAAAAAAAAAAAAAAAAAAAAAAAAAAAAAAAAAAAAAAAAAAAAAAAAAAAAAAAAAAAAAAAAAAAAAAAAAAAAAAAAAA">
                                      <p:cBhvr>
                                        <p:cTn id="8" dur="3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59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585 -0.22894 L -0.30585 -0.22871 C -0.30611 -0.22431 -0.30651 -0.21991 -0.30664 -0.21505 C -0.30703 -0.20463 -0.30703 -0.19375 -0.30742 -0.18311 C -0.30781 -0.1757 -0.30833 -0.16829 -0.30898 -0.16088 C -0.30924 -0.15811 -0.3095 -0.15533 -0.30976 -0.15255 C -0.3108 -0.14514 -0.31054 -0.15163 -0.31054 -0.14561 L -0.30742 -0.21644 C -0.30507 -0.21505 -0.30273 -0.21413 -0.30039 -0.21227 C -0.29908 -0.21135 -0.29765 -0.20996 -0.29648 -0.20811 C -0.29401 -0.2044 -0.29192 -0.2007 -0.29023 -0.19561 C -0.28971 -0.19399 -0.28919 -0.1919 -0.28867 -0.19005 C -0.28971 -0.18866 -0.29062 -0.18658 -0.29179 -0.18588 C -0.30963 -0.17894 -0.29856 -0.18843 -0.30429 -0.18311 L -0.28242 -0.22894 C -0.28268 -0.22477 -0.2832 -0.22084 -0.2832 -0.21644 C -0.2832 -0.20209 -0.28255 -0.19468 -0.28164 -0.18172 L -0.28242 -0.14561 L -0.25976 -0.18311 C -0.25846 -0.18635 -0.25638 -0.18913 -0.25585 -0.19283 C -0.25572 -0.19468 -0.25729 -0.19561 -0.2582 -0.19561 L -0.27148 -0.19422 C -0.27486 -0.18542 -0.27473 -0.18774 -0.27226 -0.16922 C -0.27213 -0.1676 -0.2707 -0.16737 -0.26992 -0.16644 C -0.2694 -0.16505 -0.26914 -0.16343 -0.26835 -0.16227 C -0.2677 -0.16158 -0.26679 -0.16158 -0.26601 -0.16088 C -0.26523 -0.16019 -0.26445 -0.15903 -0.26367 -0.15811 L -0.25273 -0.1595 L -0.22929 -0.18033 C -0.23541 -0.18982 -0.23567 -0.19399 -0.2457 -0.18727 C -0.24713 -0.18658 -0.24674 -0.18264 -0.24726 -0.18033 C -0.24583 -0.1595 -0.2483 -0.17616 -0.24414 -0.16505 C -0.24114 -0.15718 -0.24635 -0.16436 -0.24101 -0.15811 C -0.23841 -0.15903 -0.23567 -0.15903 -0.2332 -0.16088 C -0.23255 -0.16158 -0.23281 -0.16389 -0.23242 -0.16505 C -0.23177 -0.1676 -0.23085 -0.16968 -0.23007 -0.172 C -0.2289 -0.19491 -0.22981 -0.18658 -0.22851 -0.16922 C -0.22838 -0.16737 -0.22812 -0.16551 -0.22773 -0.16366 C -0.22604 -0.15255 -0.22617 -0.15093 -0.22617 -0.15672 L -0.20273 -0.197 C -0.20468 -0.19792 -0.21575 -0.20371 -0.21757 -0.19838 C -0.21953 -0.19352 -0.21731 -0.18635 -0.21679 -0.18033 C -0.21679 -0.17894 -0.21653 -0.17755 -0.21601 -0.17616 C -0.21484 -0.17315 -0.21315 -0.1713 -0.21132 -0.16922 C -0.2108 -0.16783 -0.20937 -0.16667 -0.20976 -0.16505 C -0.21132 -0.16065 -0.22122 -0.16227 -0.22148 -0.16227 L -0.18867 -0.17894 C -0.18867 -0.17917 -0.18372 -0.19746 -0.18789 -0.19977 C -0.1914 -0.20186 -0.19518 -0.19885 -0.19882 -0.19838 C -0.20078 -0.19352 -0.20117 -0.19352 -0.20117 -0.18588 C -0.20117 -0.17987 -0.20104 -0.17385 -0.20039 -0.16783 C -0.19986 -0.16297 -0.19726 -0.1625 -0.19492 -0.16227 C -0.19049 -0.16204 -0.18606 -0.16227 -0.18164 -0.16227 L -0.1496 -0.21088 C -0.15195 -0.20764 -0.15494 -0.20556 -0.15664 -0.20116 C -0.15768 -0.19908 -0.15703 -0.19561 -0.15742 -0.19283 C -0.15807 -0.18959 -0.15898 -0.18635 -0.15976 -0.18311 C -0.16002 -0.18033 -0.15989 -0.17732 -0.16054 -0.17477 C -0.16106 -0.17338 -0.16223 -0.17338 -0.16289 -0.172 C -0.16367 -0.17084 -0.16406 -0.16945 -0.16445 -0.16783 C -0.16484 -0.16667 -0.16471 -0.16482 -0.16523 -0.16366 C -0.16614 -0.16204 -0.16731 -0.16088 -0.16835 -0.1595 C -0.16692 -0.17038 -0.16901 -0.16042 -0.16445 -0.16922 C -0.16328 -0.17176 -0.1625 -0.175 -0.16132 -0.17755 C -0.16067 -0.17963 -0.15976 -0.18125 -0.15898 -0.18311 C -0.15846 -0.18588 -0.15885 -0.18982 -0.15742 -0.19144 C -0.15416 -0.19538 -0.15585 -0.19306 -0.15273 -0.19838 C -0.15078 -0.20903 -0.15351 -0.19607 -0.15039 -0.20672 C -0.14817 -0.21482 -0.15182 -0.20718 -0.14726 -0.21505 C -0.14648 -0.21366 -0.14557 -0.2125 -0.14492 -0.21088 C -0.14375 -0.20811 -0.14322 -0.20463 -0.14257 -0.20116 C -0.14231 -0.19792 -0.14231 -0.19468 -0.14179 -0.19144 C -0.14153 -0.18959 -0.14049 -0.18797 -0.14023 -0.18588 C -0.13645 -0.14075 -0.14127 -0.17639 -0.13867 -0.15811 C -0.13893 -0.16366 -0.13828 -0.16968 -0.13945 -0.17477 C -0.1401 -0.17732 -0.14192 -0.17871 -0.14335 -0.17894 C -0.14908 -0.1801 -0.15481 -0.17894 -0.16054 -0.17894 L -0.12695 -0.197 C -0.12643 -0.19561 -0.12643 -0.19283 -0.12539 -0.19283 C -0.12356 -0.19329 -0.12239 -0.19676 -0.1207 -0.19838 C -0.12005 -0.19931 -0.11914 -0.19931 -0.11835 -0.19977 C -0.11575 -0.19931 -0.11302 -0.20047 -0.11054 -0.19838 C -0.10963 -0.19769 -0.10976 -0.19491 -0.10976 -0.19283 C -0.10976 -0.18264 -0.10976 -0.17246 -0.11054 -0.16227 C -0.1108 -0.16019 -0.11223 -0.1588 -0.11289 -0.15672 C -0.11302 -0.15649 -0.11289 -0.15579 -0.11289 -0.15533 L -0.10742 -0.19561 C -0.10742 -0.19538 -0.10416 -0.18288 -0.10273 -0.18033 C -0.10208 -0.17917 -0.10117 -0.17848 -0.10039 -0.17755 C -0.09778 -0.17801 -0.09505 -0.17732 -0.09257 -0.17894 C -0.09153 -0.17987 -0.09166 -0.18288 -0.09101 -0.1845 C -0.09101 -0.18473 -0.08802 -0.19167 -0.08867 -0.19283 C -0.08932 -0.19399 -0.09023 -0.1919 -0.09101 -0.19144 C -0.09179 -0.18959 -0.09296 -0.1882 -0.09335 -0.18588 C -0.09401 -0.18334 -0.09388 -0.18033 -0.09414 -0.17755 C -0.0944 -0.17524 -0.09466 -0.17292 -0.09492 -0.17061 C -0.09518 -0.16875 -0.09557 -0.16713 -0.0957 -0.16505 C -0.09609 -0.1625 -0.09596 -0.1595 -0.09648 -0.15672 C -0.097 -0.1551 -0.09817 -0.15417 -0.09882 -0.15255 C -0.09947 -0.15139 -0.09986 -0.14977 -0.10039 -0.14838 C -0.10143 -0.14653 -0.1026 -0.14491 -0.10351 -0.14283 C -0.10468 -0.14028 -0.10846 -0.13357 -0.10664 -0.1345 L -0.10429 -0.13588 L -0.06992 -0.19283 C -0.06809 -0.19746 -0.06679 -0.20278 -0.06445 -0.20672 C -0.06367 -0.20811 -0.06315 -0.21019 -0.0621 -0.21088 C -0.06067 -0.21204 -0.05898 -0.21181 -0.05742 -0.21227 C -0.05638 -0.21366 -0.05546 -0.21528 -0.05429 -0.21644 C -0.05364 -0.2176 -0.05299 -0.21922 -0.05195 -0.21922 C -0.05013 -0.21968 -0.0483 -0.21829 -0.04648 -0.21783 C -0.0457 -0.21551 -0.04505 -0.2132 -0.04414 -0.21088 C -0.04322 -0.20857 -0.04205 -0.20649 -0.04101 -0.20394 C -0.04036 -0.20232 -0.03997 -0.20024 -0.03945 -0.19838 C -0.03919 -0.19514 -0.03906 -0.1919 -0.03867 -0.18866 C -0.03854 -0.18727 -0.03802 -0.18612 -0.03789 -0.1845 C -0.0375 -0.18056 -0.03736 -0.17616 -0.0371 -0.172 C -0.0388 -0.15394 -0.03619 -0.17014 -0.04023 -0.16088 C -0.04414 -0.15255 -0.03658 -0.16088 -0.04414 -0.15394 C -0.04908 -0.15487 -0.05416 -0.15487 -0.05898 -0.15672 C -0.06015 -0.15718 -0.06067 -0.1595 -0.06132 -0.16088 C -0.06289 -0.16413 -0.06406 -0.16737 -0.06523 -0.17061 C -0.06549 -0.1757 -0.06601 -0.18079 -0.06601 -0.18588 C -0.06601 -0.19445 -0.06523 -0.21088 -0.06523 -0.21065 L -0.05351 -0.17894 C -0.05195 -0.17477 -0.05026 -0.17084 -0.04882 -0.16644 C -0.04375 -0.15093 -0.04817 -0.15973 -0.04335 -0.15116 C -0.04166 -0.1419 -0.04414 -0.15209 -0.04023 -0.14422 C -0.03515 -0.13403 -0.03945 -0.1382 -0.03476 -0.13311 C -0.03437 -0.13264 -0.03372 -0.13218 -0.0332 -0.13172 L -0.03007 -0.19838 C -0.02877 -0.19514 -0.02682 -0.1926 -0.02617 -0.18866 C -0.02526 -0.18264 -0.02604 -0.1757 -0.02539 -0.16922 C -0.02526 -0.1669 -0.02434 -0.16482 -0.02382 -0.16227 C -0.02356 -0.16112 -0.02369 -0.15926 -0.02304 -0.15811 C -0.02252 -0.15718 -0.02148 -0.15718 -0.0207 -0.15672 C -0.01835 -0.15718 -0.01445 -0.15417 -0.01367 -0.15811 C -0.01145 -0.17014 -0.01367 -0.1838 -0.01523 -0.19561 C -0.01432 -0.16806 -0.01445 -0.18102 -0.01445 -0.15672 L 0.01602 -0.18866 C 0.01368 -0.18913 0.0112 -0.18959 0.00899 -0.19005 C 0.00782 -0.19051 0.00691 -0.19144 0.00586 -0.19144 C 0.00183 -0.19144 -0.00195 -0.19051 -0.00585 -0.19005 C -0.00664 -0.1882 -0.00807 -0.18681 -0.0082 -0.1845 C -0.00859 -0.17917 -0.00846 -0.17338 -0.00742 -0.16783 C -0.00729 -0.16644 -0.00598 -0.1669 -0.00507 -0.16644 C -0.00416 -0.16598 -0.00312 -0.16528 -0.00195 -0.16505 C 0.00287 -0.16482 0.00795 -0.16505 0.0129 -0.16505 L 0.03555 -0.19422 C 0.03034 -0.19237 0.02487 -0.19213 0.01993 -0.18866 C 0.01915 -0.1882 0.02019 -0.18588 0.02071 -0.1845 C 0.02123 -0.18288 0.02214 -0.18172 0.02305 -0.18033 C 0.0237 -0.1794 0.02448 -0.17848 0.0254 -0.17755 C 0.02761 -0.17547 0.02995 -0.17385 0.03243 -0.172 C 0.03308 -0.17153 0.03399 -0.1713 0.03477 -0.17061 C 0.04076 -0.16528 0.03347 -0.17014 0.03946 -0.16644 C 0.0392 -0.16413 0.03959 -0.16112 0.03868 -0.1595 C 0.03672 -0.15695 0.03165 -0.15533 0.03165 -0.1551 C 0.02982 -0.15579 0.02787 -0.15556 0.02618 -0.15672 C 0.025 -0.15764 0.02279 -0.1632 0.02227 -0.16505 C 0.02214 -0.16551 0.02227 -0.16598 0.02227 -0.16644 L 0.04961 -0.21227 C 0.05222 -0.19815 0.053 -0.1963 0.05352 -0.17894 C 0.05352 -0.17477 0.05287 -0.17084 0.05274 -0.16644 C 0.05235 -0.16158 0.05235 -0.15625 0.05196 -0.15116 C 0.05157 -0.14746 0.05222 -0.13843 0.0504 -0.14005 C 0.04818 -0.14213 0.0504 -0.14838 0.0504 -0.15255 L 0.04493 -0.19838 C 0.04493 -0.19815 0.05183 -0.18797 0.05508 -0.18727 C 0.0573 -0.18704 0.05977 -0.18727 0.06211 -0.18727 L 0.06758 -0.19422 L 0.06758 -0.14838 L 0.08165 -0.18033 C 0.08204 -0.18241 0.08308 -0.19375 0.08633 -0.19422 C 0.08868 -0.19468 0.09102 -0.19329 0.09336 -0.19283 C 0.09362 -0.19098 0.09362 -0.18913 0.09415 -0.18727 C 0.09467 -0.18496 0.09623 -0.18311 0.09649 -0.18033 C 0.09701 -0.17385 0.09675 -0.16852 0.09336 -0.16644 C 0.0918 -0.16575 0.09024 -0.16551 0.08868 -0.16505 C 0.08737 -0.16551 0.08594 -0.16551 0.08477 -0.16644 C 0.08021 -0.17061 0.08165 -0.18218 0.08321 -0.18866 C 0.08386 -0.1919 0.0879 -0.19422 0.0879 -0.19399 L 0.10352 -0.19561 C 0.103 -0.19005 0.10248 -0.17338 0.10196 -0.17894 C 0.10118 -0.18727 0.1017 -0.19584 0.10274 -0.20394 C 0.10287 -0.20579 0.1043 -0.20579 0.10508 -0.20672 C 0.10717 -0.2044 0.10925 -0.20255 0.11133 -0.19977 C 0.11303 -0.19746 0.11472 -0.19329 0.11602 -0.19005 C 0.11719 -0.16899 0.11602 -0.18334 0.11758 -0.16922 C 0.11784 -0.16667 0.11836 -0.16088 0.11836 -0.16065 L 0.1293 -0.15811 L 0.13946 -0.15811 L 0.14883 -0.16227 L 0.15899 -0.2095 C 0.1629 -0.20903 0.1668 -0.20973 0.17071 -0.20811 C 0.17162 -0.20788 0.175 -0.19931 0.1754 -0.19838 C 0.17644 -0.19584 0.17852 -0.19005 0.17852 -0.18982 C 0.17826 -0.18774 0.17878 -0.18426 0.17774 -0.18311 C 0.1754 -0.18102 0.1724 -0.18264 0.16993 -0.18172 C 0.16902 -0.18172 0.16836 -0.18079 0.16758 -0.18033 C 0.16654 -0.17894 0.16537 -0.17801 0.16446 -0.17616 C 0.1599 -0.16829 0.1629 -0.15186 0.1629 -0.14422 L 0.16446 -0.14283 L 0.21133 -0.1345 L 0.21368 -0.12338 L 0.18086 -0.16227 " pathEditMode="relative" rAng="0" ptsTypes="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4" dur="9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29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0F70BA1-40CD-46C6-91B2-72B7AE162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56A25-D832-44C4-8B7E-DD96C6E5968B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ECF1C71C-834D-4D88-9C8D-502BBE91AE30}"/>
              </a:ext>
            </a:extLst>
          </p:cNvPr>
          <p:cNvSpPr txBox="1">
            <a:spLocks/>
          </p:cNvSpPr>
          <p:nvPr/>
        </p:nvSpPr>
        <p:spPr>
          <a:xfrm>
            <a:off x="470629" y="126814"/>
            <a:ext cx="8440615" cy="6529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defRPr>
            </a:lvl1pPr>
          </a:lstStyle>
          <a:p>
            <a:r>
              <a:rPr lang="en-US" sz="4000" dirty="0"/>
              <a:t>Introduction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6400" y="1020165"/>
            <a:ext cx="11468796" cy="4426310"/>
            <a:chOff x="532704" y="1355955"/>
            <a:chExt cx="11468796" cy="442631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EC02FE80-5D04-403B-A3C5-063DD1C4FE3A}"/>
                </a:ext>
              </a:extLst>
            </p:cNvPr>
            <p:cNvSpPr txBox="1"/>
            <p:nvPr/>
          </p:nvSpPr>
          <p:spPr>
            <a:xfrm>
              <a:off x="5908410" y="1366482"/>
              <a:ext cx="60130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>
                  <a:ea typeface="Roboto Condensed" panose="020B0604020202020204" charset="0"/>
                </a:rPr>
                <a:t>GSS has conducted Surveys using tablet.</a:t>
              </a:r>
              <a:endParaRPr lang="en-US" sz="3600" dirty="0">
                <a:ea typeface="Roboto Condensed" panose="020B060402020202020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B9DBF472-B45E-4766-871A-95365AB423B4}"/>
                </a:ext>
              </a:extLst>
            </p:cNvPr>
            <p:cNvSpPr txBox="1"/>
            <p:nvPr/>
          </p:nvSpPr>
          <p:spPr>
            <a:xfrm>
              <a:off x="5997072" y="4581936"/>
              <a:ext cx="60044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>
                  <a:ea typeface="Roboto Condensed" panose="020B0604020202020204" charset="0"/>
                </a:rPr>
                <a:t>2021 PHC application is being run on android platform.</a:t>
              </a:r>
              <a:r>
                <a:rPr lang="en-US" sz="3600" kern="0" dirty="0">
                  <a:ea typeface="Roboto Condensed" panose="020B0604020202020204" charset="0"/>
                  <a:cs typeface="Arial" pitchFamily="34" charset="0"/>
                </a:rPr>
                <a:t> </a:t>
              </a:r>
              <a:endParaRPr lang="en-US" sz="3600" dirty="0">
                <a:ea typeface="Roboto Condensed" panose="020B060402020202020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22749F2D-E1DB-46F1-9A8B-9B08CA0C8CAA}"/>
                </a:ext>
              </a:extLst>
            </p:cNvPr>
            <p:cNvGrpSpPr/>
            <p:nvPr/>
          </p:nvGrpSpPr>
          <p:grpSpPr>
            <a:xfrm>
              <a:off x="4929323" y="1404136"/>
              <a:ext cx="863501" cy="1096392"/>
              <a:chOff x="7549436" y="-3035119"/>
              <a:chExt cx="1474296" cy="1798263"/>
            </a:xfrm>
            <a:solidFill>
              <a:schemeClr val="accent2"/>
            </a:solidFill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xmlns="" id="{45DDC981-21B0-44F2-B850-A51619487B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27222" y="-2761530"/>
                <a:ext cx="917325" cy="1524674"/>
              </a:xfrm>
              <a:custGeom>
                <a:avLst/>
                <a:gdLst>
                  <a:gd name="T0" fmla="*/ 674 w 750"/>
                  <a:gd name="T1" fmla="*/ 602 h 1237"/>
                  <a:gd name="T2" fmla="*/ 750 w 750"/>
                  <a:gd name="T3" fmla="*/ 376 h 1237"/>
                  <a:gd name="T4" fmla="*/ 638 w 750"/>
                  <a:gd name="T5" fmla="*/ 110 h 1237"/>
                  <a:gd name="T6" fmla="*/ 370 w 750"/>
                  <a:gd name="T7" fmla="*/ 2 h 1237"/>
                  <a:gd name="T8" fmla="*/ 110 w 750"/>
                  <a:gd name="T9" fmla="*/ 112 h 1237"/>
                  <a:gd name="T10" fmla="*/ 1 w 750"/>
                  <a:gd name="T11" fmla="*/ 373 h 1237"/>
                  <a:gd name="T12" fmla="*/ 77 w 750"/>
                  <a:gd name="T13" fmla="*/ 603 h 1237"/>
                  <a:gd name="T14" fmla="*/ 205 w 750"/>
                  <a:gd name="T15" fmla="*/ 976 h 1237"/>
                  <a:gd name="T16" fmla="*/ 205 w 750"/>
                  <a:gd name="T17" fmla="*/ 1120 h 1237"/>
                  <a:gd name="T18" fmla="*/ 321 w 750"/>
                  <a:gd name="T19" fmla="*/ 1237 h 1237"/>
                  <a:gd name="T20" fmla="*/ 430 w 750"/>
                  <a:gd name="T21" fmla="*/ 1237 h 1237"/>
                  <a:gd name="T22" fmla="*/ 546 w 750"/>
                  <a:gd name="T23" fmla="*/ 1120 h 1237"/>
                  <a:gd name="T24" fmla="*/ 546 w 750"/>
                  <a:gd name="T25" fmla="*/ 976 h 1237"/>
                  <a:gd name="T26" fmla="*/ 674 w 750"/>
                  <a:gd name="T27" fmla="*/ 602 h 1237"/>
                  <a:gd name="T28" fmla="*/ 116 w 750"/>
                  <a:gd name="T29" fmla="*/ 574 h 1237"/>
                  <a:gd name="T30" fmla="*/ 49 w 750"/>
                  <a:gd name="T31" fmla="*/ 373 h 1237"/>
                  <a:gd name="T32" fmla="*/ 371 w 750"/>
                  <a:gd name="T33" fmla="*/ 50 h 1237"/>
                  <a:gd name="T34" fmla="*/ 605 w 750"/>
                  <a:gd name="T35" fmla="*/ 144 h 1237"/>
                  <a:gd name="T36" fmla="*/ 702 w 750"/>
                  <a:gd name="T37" fmla="*/ 376 h 1237"/>
                  <a:gd name="T38" fmla="*/ 636 w 750"/>
                  <a:gd name="T39" fmla="*/ 573 h 1237"/>
                  <a:gd name="T40" fmla="*/ 498 w 750"/>
                  <a:gd name="T41" fmla="*/ 967 h 1237"/>
                  <a:gd name="T42" fmla="*/ 253 w 750"/>
                  <a:gd name="T43" fmla="*/ 967 h 1237"/>
                  <a:gd name="T44" fmla="*/ 116 w 750"/>
                  <a:gd name="T45" fmla="*/ 574 h 1237"/>
                  <a:gd name="T46" fmla="*/ 253 w 750"/>
                  <a:gd name="T47" fmla="*/ 1104 h 1237"/>
                  <a:gd name="T48" fmla="*/ 253 w 750"/>
                  <a:gd name="T49" fmla="*/ 1085 h 1237"/>
                  <a:gd name="T50" fmla="*/ 498 w 750"/>
                  <a:gd name="T51" fmla="*/ 1113 h 1237"/>
                  <a:gd name="T52" fmla="*/ 498 w 750"/>
                  <a:gd name="T53" fmla="*/ 1120 h 1237"/>
                  <a:gd name="T54" fmla="*/ 497 w 750"/>
                  <a:gd name="T55" fmla="*/ 1132 h 1237"/>
                  <a:gd name="T56" fmla="*/ 253 w 750"/>
                  <a:gd name="T57" fmla="*/ 1104 h 1237"/>
                  <a:gd name="T58" fmla="*/ 253 w 750"/>
                  <a:gd name="T59" fmla="*/ 1036 h 1237"/>
                  <a:gd name="T60" fmla="*/ 253 w 750"/>
                  <a:gd name="T61" fmla="*/ 1015 h 1237"/>
                  <a:gd name="T62" fmla="*/ 498 w 750"/>
                  <a:gd name="T63" fmla="*/ 1015 h 1237"/>
                  <a:gd name="T64" fmla="*/ 498 w 750"/>
                  <a:gd name="T65" fmla="*/ 1064 h 1237"/>
                  <a:gd name="T66" fmla="*/ 253 w 750"/>
                  <a:gd name="T67" fmla="*/ 1036 h 1237"/>
                  <a:gd name="T68" fmla="*/ 321 w 750"/>
                  <a:gd name="T69" fmla="*/ 1189 h 1237"/>
                  <a:gd name="T70" fmla="*/ 262 w 750"/>
                  <a:gd name="T71" fmla="*/ 1153 h 1237"/>
                  <a:gd name="T72" fmla="*/ 468 w 750"/>
                  <a:gd name="T73" fmla="*/ 1177 h 1237"/>
                  <a:gd name="T74" fmla="*/ 430 w 750"/>
                  <a:gd name="T75" fmla="*/ 1189 h 1237"/>
                  <a:gd name="T76" fmla="*/ 321 w 750"/>
                  <a:gd name="T77" fmla="*/ 1189 h 1237"/>
                  <a:gd name="T78" fmla="*/ 321 w 750"/>
                  <a:gd name="T79" fmla="*/ 1189 h 1237"/>
                  <a:gd name="T80" fmla="*/ 321 w 750"/>
                  <a:gd name="T81" fmla="*/ 1189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0" h="1237">
                    <a:moveTo>
                      <a:pt x="674" y="602"/>
                    </a:moveTo>
                    <a:cubicBezTo>
                      <a:pt x="724" y="537"/>
                      <a:pt x="750" y="459"/>
                      <a:pt x="750" y="376"/>
                    </a:cubicBezTo>
                    <a:cubicBezTo>
                      <a:pt x="750" y="275"/>
                      <a:pt x="710" y="180"/>
                      <a:pt x="638" y="110"/>
                    </a:cubicBezTo>
                    <a:cubicBezTo>
                      <a:pt x="566" y="39"/>
                      <a:pt x="471" y="0"/>
                      <a:pt x="370" y="2"/>
                    </a:cubicBezTo>
                    <a:cubicBezTo>
                      <a:pt x="272" y="3"/>
                      <a:pt x="180" y="42"/>
                      <a:pt x="110" y="112"/>
                    </a:cubicBezTo>
                    <a:cubicBezTo>
                      <a:pt x="41" y="182"/>
                      <a:pt x="2" y="275"/>
                      <a:pt x="1" y="373"/>
                    </a:cubicBezTo>
                    <a:cubicBezTo>
                      <a:pt x="0" y="457"/>
                      <a:pt x="27" y="536"/>
                      <a:pt x="77" y="603"/>
                    </a:cubicBezTo>
                    <a:cubicBezTo>
                      <a:pt x="160" y="711"/>
                      <a:pt x="205" y="843"/>
                      <a:pt x="205" y="976"/>
                    </a:cubicBezTo>
                    <a:cubicBezTo>
                      <a:pt x="205" y="1120"/>
                      <a:pt x="205" y="1120"/>
                      <a:pt x="205" y="1120"/>
                    </a:cubicBezTo>
                    <a:cubicBezTo>
                      <a:pt x="205" y="1185"/>
                      <a:pt x="257" y="1237"/>
                      <a:pt x="321" y="1237"/>
                    </a:cubicBezTo>
                    <a:cubicBezTo>
                      <a:pt x="430" y="1237"/>
                      <a:pt x="430" y="1237"/>
                      <a:pt x="430" y="1237"/>
                    </a:cubicBezTo>
                    <a:cubicBezTo>
                      <a:pt x="494" y="1237"/>
                      <a:pt x="546" y="1185"/>
                      <a:pt x="546" y="1120"/>
                    </a:cubicBezTo>
                    <a:cubicBezTo>
                      <a:pt x="546" y="976"/>
                      <a:pt x="546" y="976"/>
                      <a:pt x="546" y="976"/>
                    </a:cubicBezTo>
                    <a:cubicBezTo>
                      <a:pt x="546" y="842"/>
                      <a:pt x="590" y="713"/>
                      <a:pt x="674" y="602"/>
                    </a:cubicBezTo>
                    <a:close/>
                    <a:moveTo>
                      <a:pt x="116" y="574"/>
                    </a:moveTo>
                    <a:cubicBezTo>
                      <a:pt x="71" y="516"/>
                      <a:pt x="48" y="446"/>
                      <a:pt x="49" y="373"/>
                    </a:cubicBezTo>
                    <a:cubicBezTo>
                      <a:pt x="51" y="197"/>
                      <a:pt x="195" y="52"/>
                      <a:pt x="371" y="50"/>
                    </a:cubicBezTo>
                    <a:cubicBezTo>
                      <a:pt x="459" y="49"/>
                      <a:pt x="542" y="82"/>
                      <a:pt x="605" y="144"/>
                    </a:cubicBezTo>
                    <a:cubicBezTo>
                      <a:pt x="667" y="206"/>
                      <a:pt x="702" y="288"/>
                      <a:pt x="702" y="376"/>
                    </a:cubicBezTo>
                    <a:cubicBezTo>
                      <a:pt x="702" y="448"/>
                      <a:pt x="679" y="516"/>
                      <a:pt x="636" y="573"/>
                    </a:cubicBezTo>
                    <a:cubicBezTo>
                      <a:pt x="547" y="690"/>
                      <a:pt x="500" y="825"/>
                      <a:pt x="498" y="967"/>
                    </a:cubicBezTo>
                    <a:cubicBezTo>
                      <a:pt x="253" y="967"/>
                      <a:pt x="253" y="967"/>
                      <a:pt x="253" y="967"/>
                    </a:cubicBezTo>
                    <a:cubicBezTo>
                      <a:pt x="251" y="827"/>
                      <a:pt x="202" y="688"/>
                      <a:pt x="116" y="574"/>
                    </a:cubicBezTo>
                    <a:close/>
                    <a:moveTo>
                      <a:pt x="253" y="1104"/>
                    </a:moveTo>
                    <a:cubicBezTo>
                      <a:pt x="253" y="1085"/>
                      <a:pt x="253" y="1085"/>
                      <a:pt x="253" y="1085"/>
                    </a:cubicBezTo>
                    <a:cubicBezTo>
                      <a:pt x="498" y="1113"/>
                      <a:pt x="498" y="1113"/>
                      <a:pt x="498" y="1113"/>
                    </a:cubicBezTo>
                    <a:cubicBezTo>
                      <a:pt x="498" y="1120"/>
                      <a:pt x="498" y="1120"/>
                      <a:pt x="498" y="1120"/>
                    </a:cubicBezTo>
                    <a:cubicBezTo>
                      <a:pt x="498" y="1124"/>
                      <a:pt x="498" y="1128"/>
                      <a:pt x="497" y="1132"/>
                    </a:cubicBezTo>
                    <a:lnTo>
                      <a:pt x="253" y="1104"/>
                    </a:lnTo>
                    <a:close/>
                    <a:moveTo>
                      <a:pt x="253" y="1036"/>
                    </a:moveTo>
                    <a:cubicBezTo>
                      <a:pt x="253" y="1015"/>
                      <a:pt x="253" y="1015"/>
                      <a:pt x="253" y="1015"/>
                    </a:cubicBezTo>
                    <a:cubicBezTo>
                      <a:pt x="498" y="1015"/>
                      <a:pt x="498" y="1015"/>
                      <a:pt x="498" y="1015"/>
                    </a:cubicBezTo>
                    <a:cubicBezTo>
                      <a:pt x="498" y="1064"/>
                      <a:pt x="498" y="1064"/>
                      <a:pt x="498" y="1064"/>
                    </a:cubicBezTo>
                    <a:lnTo>
                      <a:pt x="253" y="1036"/>
                    </a:lnTo>
                    <a:close/>
                    <a:moveTo>
                      <a:pt x="321" y="1189"/>
                    </a:moveTo>
                    <a:cubicBezTo>
                      <a:pt x="296" y="1189"/>
                      <a:pt x="273" y="1174"/>
                      <a:pt x="262" y="1153"/>
                    </a:cubicBezTo>
                    <a:cubicBezTo>
                      <a:pt x="468" y="1177"/>
                      <a:pt x="468" y="1177"/>
                      <a:pt x="468" y="1177"/>
                    </a:cubicBezTo>
                    <a:cubicBezTo>
                      <a:pt x="457" y="1184"/>
                      <a:pt x="444" y="1189"/>
                      <a:pt x="430" y="1189"/>
                    </a:cubicBezTo>
                    <a:lnTo>
                      <a:pt x="321" y="1189"/>
                    </a:lnTo>
                    <a:close/>
                    <a:moveTo>
                      <a:pt x="321" y="1189"/>
                    </a:moveTo>
                    <a:cubicBezTo>
                      <a:pt x="321" y="1189"/>
                      <a:pt x="321" y="1189"/>
                      <a:pt x="321" y="118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007A7D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EA1608C4-C711-45C0-8955-D9C5731E45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3578" y="-2329808"/>
                <a:ext cx="65073" cy="110555"/>
              </a:xfrm>
              <a:custGeom>
                <a:avLst/>
                <a:gdLst>
                  <a:gd name="T0" fmla="*/ 51 w 53"/>
                  <a:gd name="T1" fmla="*/ 62 h 90"/>
                  <a:gd name="T2" fmla="*/ 48 w 53"/>
                  <a:gd name="T3" fmla="*/ 24 h 90"/>
                  <a:gd name="T4" fmla="*/ 25 w 53"/>
                  <a:gd name="T5" fmla="*/ 0 h 90"/>
                  <a:gd name="T6" fmla="*/ 0 w 53"/>
                  <a:gd name="T7" fmla="*/ 23 h 90"/>
                  <a:gd name="T8" fmla="*/ 4 w 53"/>
                  <a:gd name="T9" fmla="*/ 69 h 90"/>
                  <a:gd name="T10" fmla="*/ 27 w 53"/>
                  <a:gd name="T11" fmla="*/ 90 h 90"/>
                  <a:gd name="T12" fmla="*/ 31 w 53"/>
                  <a:gd name="T13" fmla="*/ 90 h 90"/>
                  <a:gd name="T14" fmla="*/ 51 w 53"/>
                  <a:gd name="T15" fmla="*/ 62 h 90"/>
                  <a:gd name="T16" fmla="*/ 51 w 53"/>
                  <a:gd name="T17" fmla="*/ 62 h 90"/>
                  <a:gd name="T18" fmla="*/ 51 w 53"/>
                  <a:gd name="T19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0">
                    <a:moveTo>
                      <a:pt x="51" y="62"/>
                    </a:moveTo>
                    <a:cubicBezTo>
                      <a:pt x="49" y="50"/>
                      <a:pt x="48" y="37"/>
                      <a:pt x="48" y="24"/>
                    </a:cubicBezTo>
                    <a:cubicBezTo>
                      <a:pt x="49" y="11"/>
                      <a:pt x="38" y="0"/>
                      <a:pt x="25" y="0"/>
                    </a:cubicBezTo>
                    <a:cubicBezTo>
                      <a:pt x="11" y="0"/>
                      <a:pt x="1" y="10"/>
                      <a:pt x="0" y="23"/>
                    </a:cubicBezTo>
                    <a:cubicBezTo>
                      <a:pt x="0" y="39"/>
                      <a:pt x="1" y="54"/>
                      <a:pt x="4" y="69"/>
                    </a:cubicBezTo>
                    <a:cubicBezTo>
                      <a:pt x="5" y="81"/>
                      <a:pt x="16" y="90"/>
                      <a:pt x="27" y="90"/>
                    </a:cubicBezTo>
                    <a:cubicBezTo>
                      <a:pt x="28" y="90"/>
                      <a:pt x="30" y="90"/>
                      <a:pt x="31" y="90"/>
                    </a:cubicBezTo>
                    <a:cubicBezTo>
                      <a:pt x="44" y="88"/>
                      <a:pt x="53" y="75"/>
                      <a:pt x="51" y="62"/>
                    </a:cubicBezTo>
                    <a:close/>
                    <a:moveTo>
                      <a:pt x="51" y="62"/>
                    </a:moveTo>
                    <a:cubicBezTo>
                      <a:pt x="51" y="62"/>
                      <a:pt x="51" y="62"/>
                      <a:pt x="51" y="6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xmlns="" id="{3FFD92E1-3333-4B1D-BBA0-8521E0383C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65765" y="-2182168"/>
                <a:ext cx="235803" cy="378545"/>
              </a:xfrm>
              <a:custGeom>
                <a:avLst/>
                <a:gdLst>
                  <a:gd name="T0" fmla="*/ 166 w 193"/>
                  <a:gd name="T1" fmla="*/ 307 h 307"/>
                  <a:gd name="T2" fmla="*/ 174 w 193"/>
                  <a:gd name="T3" fmla="*/ 306 h 307"/>
                  <a:gd name="T4" fmla="*/ 189 w 193"/>
                  <a:gd name="T5" fmla="*/ 275 h 307"/>
                  <a:gd name="T6" fmla="*/ 71 w 193"/>
                  <a:gd name="T7" fmla="*/ 51 h 307"/>
                  <a:gd name="T8" fmla="*/ 49 w 193"/>
                  <a:gd name="T9" fmla="*/ 16 h 307"/>
                  <a:gd name="T10" fmla="*/ 16 w 193"/>
                  <a:gd name="T11" fmla="*/ 6 h 307"/>
                  <a:gd name="T12" fmla="*/ 6 w 193"/>
                  <a:gd name="T13" fmla="*/ 38 h 307"/>
                  <a:gd name="T14" fmla="*/ 33 w 193"/>
                  <a:gd name="T15" fmla="*/ 80 h 307"/>
                  <a:gd name="T16" fmla="*/ 143 w 193"/>
                  <a:gd name="T17" fmla="*/ 290 h 307"/>
                  <a:gd name="T18" fmla="*/ 166 w 193"/>
                  <a:gd name="T19" fmla="*/ 307 h 307"/>
                  <a:gd name="T20" fmla="*/ 166 w 193"/>
                  <a:gd name="T21" fmla="*/ 307 h 307"/>
                  <a:gd name="T22" fmla="*/ 166 w 193"/>
                  <a:gd name="T2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3" h="307">
                    <a:moveTo>
                      <a:pt x="166" y="307"/>
                    </a:moveTo>
                    <a:cubicBezTo>
                      <a:pt x="169" y="307"/>
                      <a:pt x="171" y="306"/>
                      <a:pt x="174" y="306"/>
                    </a:cubicBezTo>
                    <a:cubicBezTo>
                      <a:pt x="186" y="301"/>
                      <a:pt x="193" y="288"/>
                      <a:pt x="189" y="275"/>
                    </a:cubicBezTo>
                    <a:cubicBezTo>
                      <a:pt x="162" y="194"/>
                      <a:pt x="123" y="119"/>
                      <a:pt x="71" y="51"/>
                    </a:cubicBezTo>
                    <a:cubicBezTo>
                      <a:pt x="63" y="40"/>
                      <a:pt x="55" y="28"/>
                      <a:pt x="49" y="16"/>
                    </a:cubicBezTo>
                    <a:cubicBezTo>
                      <a:pt x="43" y="4"/>
                      <a:pt x="28" y="0"/>
                      <a:pt x="16" y="6"/>
                    </a:cubicBezTo>
                    <a:cubicBezTo>
                      <a:pt x="5" y="12"/>
                      <a:pt x="0" y="26"/>
                      <a:pt x="6" y="38"/>
                    </a:cubicBezTo>
                    <a:cubicBezTo>
                      <a:pt x="14" y="53"/>
                      <a:pt x="23" y="67"/>
                      <a:pt x="33" y="80"/>
                    </a:cubicBezTo>
                    <a:cubicBezTo>
                      <a:pt x="81" y="144"/>
                      <a:pt x="119" y="215"/>
                      <a:pt x="143" y="290"/>
                    </a:cubicBezTo>
                    <a:cubicBezTo>
                      <a:pt x="147" y="300"/>
                      <a:pt x="156" y="307"/>
                      <a:pt x="166" y="307"/>
                    </a:cubicBezTo>
                    <a:close/>
                    <a:moveTo>
                      <a:pt x="166" y="307"/>
                    </a:moveTo>
                    <a:cubicBezTo>
                      <a:pt x="166" y="307"/>
                      <a:pt x="166" y="307"/>
                      <a:pt x="166" y="30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xmlns="" id="{5A8B2B9E-43BF-4F4B-88EC-B01388172B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10842" y="-2203160"/>
                <a:ext cx="105657" cy="130847"/>
              </a:xfrm>
              <a:custGeom>
                <a:avLst/>
                <a:gdLst>
                  <a:gd name="T0" fmla="*/ 69 w 86"/>
                  <a:gd name="T1" fmla="*/ 5 h 106"/>
                  <a:gd name="T2" fmla="*/ 37 w 86"/>
                  <a:gd name="T3" fmla="*/ 18 h 106"/>
                  <a:gd name="T4" fmla="*/ 8 w 86"/>
                  <a:gd name="T5" fmla="*/ 68 h 106"/>
                  <a:gd name="T6" fmla="*/ 12 w 86"/>
                  <a:gd name="T7" fmla="*/ 102 h 106"/>
                  <a:gd name="T8" fmla="*/ 27 w 86"/>
                  <a:gd name="T9" fmla="*/ 106 h 106"/>
                  <a:gd name="T10" fmla="*/ 46 w 86"/>
                  <a:gd name="T11" fmla="*/ 97 h 106"/>
                  <a:gd name="T12" fmla="*/ 81 w 86"/>
                  <a:gd name="T13" fmla="*/ 37 h 106"/>
                  <a:gd name="T14" fmla="*/ 69 w 86"/>
                  <a:gd name="T15" fmla="*/ 5 h 106"/>
                  <a:gd name="T16" fmla="*/ 69 w 86"/>
                  <a:gd name="T17" fmla="*/ 5 h 106"/>
                  <a:gd name="T18" fmla="*/ 69 w 86"/>
                  <a:gd name="T19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06">
                    <a:moveTo>
                      <a:pt x="69" y="5"/>
                    </a:moveTo>
                    <a:cubicBezTo>
                      <a:pt x="56" y="0"/>
                      <a:pt x="42" y="6"/>
                      <a:pt x="37" y="18"/>
                    </a:cubicBezTo>
                    <a:cubicBezTo>
                      <a:pt x="29" y="36"/>
                      <a:pt x="20" y="52"/>
                      <a:pt x="8" y="68"/>
                    </a:cubicBezTo>
                    <a:cubicBezTo>
                      <a:pt x="0" y="79"/>
                      <a:pt x="2" y="94"/>
                      <a:pt x="12" y="102"/>
                    </a:cubicBezTo>
                    <a:cubicBezTo>
                      <a:pt x="17" y="105"/>
                      <a:pt x="22" y="106"/>
                      <a:pt x="27" y="106"/>
                    </a:cubicBezTo>
                    <a:cubicBezTo>
                      <a:pt x="34" y="106"/>
                      <a:pt x="41" y="103"/>
                      <a:pt x="46" y="97"/>
                    </a:cubicBezTo>
                    <a:cubicBezTo>
                      <a:pt x="60" y="78"/>
                      <a:pt x="72" y="58"/>
                      <a:pt x="81" y="37"/>
                    </a:cubicBezTo>
                    <a:cubicBezTo>
                      <a:pt x="86" y="25"/>
                      <a:pt x="81" y="11"/>
                      <a:pt x="69" y="5"/>
                    </a:cubicBezTo>
                    <a:close/>
                    <a:moveTo>
                      <a:pt x="69" y="5"/>
                    </a:moveTo>
                    <a:cubicBezTo>
                      <a:pt x="69" y="5"/>
                      <a:pt x="69" y="5"/>
                      <a:pt x="69" y="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xmlns="" id="{602B472E-62B1-4FD1-A1BF-B67330BE09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846" y="-2653076"/>
                <a:ext cx="381344" cy="415630"/>
              </a:xfrm>
              <a:custGeom>
                <a:avLst/>
                <a:gdLst>
                  <a:gd name="T0" fmla="*/ 24 w 312"/>
                  <a:gd name="T1" fmla="*/ 48 h 337"/>
                  <a:gd name="T2" fmla="*/ 264 w 312"/>
                  <a:gd name="T3" fmla="*/ 288 h 337"/>
                  <a:gd name="T4" fmla="*/ 263 w 312"/>
                  <a:gd name="T5" fmla="*/ 311 h 337"/>
                  <a:gd name="T6" fmla="*/ 285 w 312"/>
                  <a:gd name="T7" fmla="*/ 337 h 337"/>
                  <a:gd name="T8" fmla="*/ 287 w 312"/>
                  <a:gd name="T9" fmla="*/ 337 h 337"/>
                  <a:gd name="T10" fmla="*/ 311 w 312"/>
                  <a:gd name="T11" fmla="*/ 315 h 337"/>
                  <a:gd name="T12" fmla="*/ 312 w 312"/>
                  <a:gd name="T13" fmla="*/ 288 h 337"/>
                  <a:gd name="T14" fmla="*/ 24 w 312"/>
                  <a:gd name="T15" fmla="*/ 0 h 337"/>
                  <a:gd name="T16" fmla="*/ 0 w 312"/>
                  <a:gd name="T17" fmla="*/ 24 h 337"/>
                  <a:gd name="T18" fmla="*/ 24 w 312"/>
                  <a:gd name="T19" fmla="*/ 48 h 337"/>
                  <a:gd name="T20" fmla="*/ 24 w 312"/>
                  <a:gd name="T21" fmla="*/ 48 h 337"/>
                  <a:gd name="T22" fmla="*/ 24 w 312"/>
                  <a:gd name="T23" fmla="*/ 48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337">
                    <a:moveTo>
                      <a:pt x="24" y="48"/>
                    </a:moveTo>
                    <a:cubicBezTo>
                      <a:pt x="157" y="48"/>
                      <a:pt x="264" y="156"/>
                      <a:pt x="264" y="288"/>
                    </a:cubicBezTo>
                    <a:cubicBezTo>
                      <a:pt x="264" y="296"/>
                      <a:pt x="264" y="303"/>
                      <a:pt x="263" y="311"/>
                    </a:cubicBezTo>
                    <a:cubicBezTo>
                      <a:pt x="262" y="324"/>
                      <a:pt x="272" y="336"/>
                      <a:pt x="285" y="337"/>
                    </a:cubicBezTo>
                    <a:cubicBezTo>
                      <a:pt x="286" y="337"/>
                      <a:pt x="287" y="337"/>
                      <a:pt x="287" y="337"/>
                    </a:cubicBezTo>
                    <a:cubicBezTo>
                      <a:pt x="300" y="337"/>
                      <a:pt x="310" y="328"/>
                      <a:pt x="311" y="315"/>
                    </a:cubicBezTo>
                    <a:cubicBezTo>
                      <a:pt x="312" y="306"/>
                      <a:pt x="312" y="297"/>
                      <a:pt x="312" y="288"/>
                    </a:cubicBezTo>
                    <a:cubicBezTo>
                      <a:pt x="312" y="129"/>
                      <a:pt x="183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lose/>
                    <a:moveTo>
                      <a:pt x="24" y="48"/>
                    </a:moveTo>
                    <a:cubicBezTo>
                      <a:pt x="24" y="48"/>
                      <a:pt x="24" y="48"/>
                      <a:pt x="24" y="4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xmlns="" id="{B88A8702-261B-4FFA-B980-5D2E090A44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846" y="-3035119"/>
                <a:ext cx="58776" cy="223908"/>
              </a:xfrm>
              <a:custGeom>
                <a:avLst/>
                <a:gdLst>
                  <a:gd name="T0" fmla="*/ 24 w 48"/>
                  <a:gd name="T1" fmla="*/ 182 h 182"/>
                  <a:gd name="T2" fmla="*/ 48 w 48"/>
                  <a:gd name="T3" fmla="*/ 158 h 182"/>
                  <a:gd name="T4" fmla="*/ 48 w 48"/>
                  <a:gd name="T5" fmla="*/ 24 h 182"/>
                  <a:gd name="T6" fmla="*/ 24 w 48"/>
                  <a:gd name="T7" fmla="*/ 0 h 182"/>
                  <a:gd name="T8" fmla="*/ 0 w 48"/>
                  <a:gd name="T9" fmla="*/ 24 h 182"/>
                  <a:gd name="T10" fmla="*/ 0 w 48"/>
                  <a:gd name="T11" fmla="*/ 158 h 182"/>
                  <a:gd name="T12" fmla="*/ 24 w 48"/>
                  <a:gd name="T13" fmla="*/ 182 h 182"/>
                  <a:gd name="T14" fmla="*/ 24 w 48"/>
                  <a:gd name="T15" fmla="*/ 182 h 182"/>
                  <a:gd name="T16" fmla="*/ 24 w 48"/>
                  <a:gd name="T17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82">
                    <a:moveTo>
                      <a:pt x="24" y="182"/>
                    </a:moveTo>
                    <a:cubicBezTo>
                      <a:pt x="38" y="182"/>
                      <a:pt x="48" y="172"/>
                      <a:pt x="48" y="158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11"/>
                      <a:pt x="38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2"/>
                      <a:pt x="11" y="182"/>
                      <a:pt x="24" y="182"/>
                    </a:cubicBezTo>
                    <a:close/>
                    <a:moveTo>
                      <a:pt x="24" y="182"/>
                    </a:moveTo>
                    <a:cubicBezTo>
                      <a:pt x="24" y="182"/>
                      <a:pt x="24" y="182"/>
                      <a:pt x="24" y="182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xmlns="" id="{B9873651-1C54-47AD-A0E5-FB9B82482B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99293" y="-2944156"/>
                <a:ext cx="149039" cy="207115"/>
              </a:xfrm>
              <a:custGeom>
                <a:avLst/>
                <a:gdLst>
                  <a:gd name="T0" fmla="*/ 74 w 122"/>
                  <a:gd name="T1" fmla="*/ 156 h 168"/>
                  <a:gd name="T2" fmla="*/ 94 w 122"/>
                  <a:gd name="T3" fmla="*/ 168 h 168"/>
                  <a:gd name="T4" fmla="*/ 106 w 122"/>
                  <a:gd name="T5" fmla="*/ 165 h 168"/>
                  <a:gd name="T6" fmla="*/ 115 w 122"/>
                  <a:gd name="T7" fmla="*/ 132 h 168"/>
                  <a:gd name="T8" fmla="*/ 48 w 122"/>
                  <a:gd name="T9" fmla="*/ 15 h 168"/>
                  <a:gd name="T10" fmla="*/ 15 w 122"/>
                  <a:gd name="T11" fmla="*/ 7 h 168"/>
                  <a:gd name="T12" fmla="*/ 6 w 122"/>
                  <a:gd name="T13" fmla="*/ 39 h 168"/>
                  <a:gd name="T14" fmla="*/ 74 w 122"/>
                  <a:gd name="T15" fmla="*/ 156 h 168"/>
                  <a:gd name="T16" fmla="*/ 74 w 122"/>
                  <a:gd name="T17" fmla="*/ 156 h 168"/>
                  <a:gd name="T18" fmla="*/ 74 w 122"/>
                  <a:gd name="T1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74" y="156"/>
                    </a:moveTo>
                    <a:cubicBezTo>
                      <a:pt x="78" y="164"/>
                      <a:pt x="86" y="168"/>
                      <a:pt x="94" y="168"/>
                    </a:cubicBezTo>
                    <a:cubicBezTo>
                      <a:pt x="98" y="168"/>
                      <a:pt x="103" y="167"/>
                      <a:pt x="106" y="165"/>
                    </a:cubicBezTo>
                    <a:cubicBezTo>
                      <a:pt x="118" y="158"/>
                      <a:pt x="122" y="143"/>
                      <a:pt x="115" y="132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1" y="4"/>
                      <a:pt x="27" y="0"/>
                      <a:pt x="15" y="7"/>
                    </a:cubicBezTo>
                    <a:cubicBezTo>
                      <a:pt x="4" y="13"/>
                      <a:pt x="0" y="28"/>
                      <a:pt x="6" y="39"/>
                    </a:cubicBezTo>
                    <a:lnTo>
                      <a:pt x="74" y="156"/>
                    </a:lnTo>
                    <a:close/>
                    <a:moveTo>
                      <a:pt x="74" y="156"/>
                    </a:moveTo>
                    <a:cubicBezTo>
                      <a:pt x="74" y="156"/>
                      <a:pt x="74" y="156"/>
                      <a:pt x="74" y="15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xmlns="" id="{1349A770-D4B1-4695-A99B-60F8826896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3555" y="-2052722"/>
                <a:ext cx="209214" cy="146940"/>
              </a:xfrm>
              <a:custGeom>
                <a:avLst/>
                <a:gdLst>
                  <a:gd name="T0" fmla="*/ 155 w 171"/>
                  <a:gd name="T1" fmla="*/ 74 h 119"/>
                  <a:gd name="T2" fmla="*/ 39 w 171"/>
                  <a:gd name="T3" fmla="*/ 7 h 119"/>
                  <a:gd name="T4" fmla="*/ 6 w 171"/>
                  <a:gd name="T5" fmla="*/ 15 h 119"/>
                  <a:gd name="T6" fmla="*/ 15 w 171"/>
                  <a:gd name="T7" fmla="*/ 48 h 119"/>
                  <a:gd name="T8" fmla="*/ 131 w 171"/>
                  <a:gd name="T9" fmla="*/ 115 h 119"/>
                  <a:gd name="T10" fmla="*/ 143 w 171"/>
                  <a:gd name="T11" fmla="*/ 119 h 119"/>
                  <a:gd name="T12" fmla="*/ 164 w 171"/>
                  <a:gd name="T13" fmla="*/ 107 h 119"/>
                  <a:gd name="T14" fmla="*/ 155 w 171"/>
                  <a:gd name="T15" fmla="*/ 74 h 119"/>
                  <a:gd name="T16" fmla="*/ 155 w 171"/>
                  <a:gd name="T17" fmla="*/ 74 h 119"/>
                  <a:gd name="T18" fmla="*/ 155 w 171"/>
                  <a:gd name="T19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55" y="74"/>
                    </a:moveTo>
                    <a:cubicBezTo>
                      <a:pt x="39" y="7"/>
                      <a:pt x="39" y="7"/>
                      <a:pt x="39" y="7"/>
                    </a:cubicBezTo>
                    <a:cubicBezTo>
                      <a:pt x="27" y="0"/>
                      <a:pt x="13" y="4"/>
                      <a:pt x="6" y="15"/>
                    </a:cubicBezTo>
                    <a:cubicBezTo>
                      <a:pt x="0" y="27"/>
                      <a:pt x="3" y="42"/>
                      <a:pt x="15" y="48"/>
                    </a:cubicBezTo>
                    <a:cubicBezTo>
                      <a:pt x="131" y="115"/>
                      <a:pt x="131" y="115"/>
                      <a:pt x="131" y="115"/>
                    </a:cubicBezTo>
                    <a:cubicBezTo>
                      <a:pt x="135" y="118"/>
                      <a:pt x="139" y="119"/>
                      <a:pt x="143" y="119"/>
                    </a:cubicBezTo>
                    <a:cubicBezTo>
                      <a:pt x="152" y="119"/>
                      <a:pt x="160" y="114"/>
                      <a:pt x="164" y="107"/>
                    </a:cubicBezTo>
                    <a:cubicBezTo>
                      <a:pt x="171" y="95"/>
                      <a:pt x="167" y="80"/>
                      <a:pt x="155" y="74"/>
                    </a:cubicBezTo>
                    <a:close/>
                    <a:moveTo>
                      <a:pt x="155" y="74"/>
                    </a:moveTo>
                    <a:cubicBezTo>
                      <a:pt x="155" y="74"/>
                      <a:pt x="155" y="74"/>
                      <a:pt x="155" y="7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xmlns="" id="{72AD878E-7477-407F-A7C8-57791B210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0399" y="-2682464"/>
                <a:ext cx="209214" cy="145540"/>
              </a:xfrm>
              <a:custGeom>
                <a:avLst/>
                <a:gdLst>
                  <a:gd name="T0" fmla="*/ 15 w 171"/>
                  <a:gd name="T1" fmla="*/ 48 h 118"/>
                  <a:gd name="T2" fmla="*/ 132 w 171"/>
                  <a:gd name="T3" fmla="*/ 115 h 118"/>
                  <a:gd name="T4" fmla="*/ 144 w 171"/>
                  <a:gd name="T5" fmla="*/ 118 h 118"/>
                  <a:gd name="T6" fmla="*/ 165 w 171"/>
                  <a:gd name="T7" fmla="*/ 106 h 118"/>
                  <a:gd name="T8" fmla="*/ 156 w 171"/>
                  <a:gd name="T9" fmla="*/ 74 h 118"/>
                  <a:gd name="T10" fmla="*/ 39 w 171"/>
                  <a:gd name="T11" fmla="*/ 6 h 118"/>
                  <a:gd name="T12" fmla="*/ 7 w 171"/>
                  <a:gd name="T13" fmla="*/ 15 h 118"/>
                  <a:gd name="T14" fmla="*/ 15 w 171"/>
                  <a:gd name="T15" fmla="*/ 48 h 118"/>
                  <a:gd name="T16" fmla="*/ 15 w 171"/>
                  <a:gd name="T17" fmla="*/ 48 h 118"/>
                  <a:gd name="T18" fmla="*/ 15 w 171"/>
                  <a:gd name="T19" fmla="*/ 4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15" y="48"/>
                    </a:move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36" y="117"/>
                      <a:pt x="140" y="118"/>
                      <a:pt x="144" y="118"/>
                    </a:cubicBezTo>
                    <a:cubicBezTo>
                      <a:pt x="152" y="118"/>
                      <a:pt x="160" y="114"/>
                      <a:pt x="165" y="106"/>
                    </a:cubicBezTo>
                    <a:cubicBezTo>
                      <a:pt x="171" y="95"/>
                      <a:pt x="167" y="80"/>
                      <a:pt x="156" y="74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28" y="0"/>
                      <a:pt x="13" y="4"/>
                      <a:pt x="7" y="15"/>
                    </a:cubicBezTo>
                    <a:cubicBezTo>
                      <a:pt x="0" y="27"/>
                      <a:pt x="4" y="41"/>
                      <a:pt x="15" y="48"/>
                    </a:cubicBezTo>
                    <a:close/>
                    <a:moveTo>
                      <a:pt x="15" y="48"/>
                    </a:moveTo>
                    <a:cubicBezTo>
                      <a:pt x="15" y="48"/>
                      <a:pt x="15" y="48"/>
                      <a:pt x="15" y="4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xmlns="" id="{446FFAC8-2E91-4A18-AC56-AF7F31459B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99824" y="-2322811"/>
                <a:ext cx="223908" cy="59476"/>
              </a:xfrm>
              <a:custGeom>
                <a:avLst/>
                <a:gdLst>
                  <a:gd name="T0" fmla="*/ 159 w 183"/>
                  <a:gd name="T1" fmla="*/ 0 h 48"/>
                  <a:gd name="T2" fmla="*/ 24 w 183"/>
                  <a:gd name="T3" fmla="*/ 0 h 48"/>
                  <a:gd name="T4" fmla="*/ 0 w 183"/>
                  <a:gd name="T5" fmla="*/ 24 h 48"/>
                  <a:gd name="T6" fmla="*/ 24 w 183"/>
                  <a:gd name="T7" fmla="*/ 48 h 48"/>
                  <a:gd name="T8" fmla="*/ 159 w 183"/>
                  <a:gd name="T9" fmla="*/ 48 h 48"/>
                  <a:gd name="T10" fmla="*/ 183 w 183"/>
                  <a:gd name="T11" fmla="*/ 24 h 48"/>
                  <a:gd name="T12" fmla="*/ 159 w 183"/>
                  <a:gd name="T13" fmla="*/ 0 h 48"/>
                  <a:gd name="T14" fmla="*/ 159 w 183"/>
                  <a:gd name="T15" fmla="*/ 0 h 48"/>
                  <a:gd name="T16" fmla="*/ 159 w 183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48">
                    <a:moveTo>
                      <a:pt x="159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8"/>
                      <a:pt x="24" y="48"/>
                    </a:cubicBezTo>
                    <a:cubicBezTo>
                      <a:pt x="159" y="48"/>
                      <a:pt x="159" y="48"/>
                      <a:pt x="159" y="48"/>
                    </a:cubicBezTo>
                    <a:cubicBezTo>
                      <a:pt x="172" y="48"/>
                      <a:pt x="183" y="38"/>
                      <a:pt x="183" y="24"/>
                    </a:cubicBezTo>
                    <a:cubicBezTo>
                      <a:pt x="183" y="11"/>
                      <a:pt x="172" y="0"/>
                      <a:pt x="159" y="0"/>
                    </a:cubicBezTo>
                    <a:close/>
                    <a:moveTo>
                      <a:pt x="159" y="0"/>
                    </a:moveTo>
                    <a:cubicBezTo>
                      <a:pt x="159" y="0"/>
                      <a:pt x="159" y="0"/>
                      <a:pt x="159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8" name="Freeform 15">
                <a:extLst>
                  <a:ext uri="{FF2B5EF4-FFF2-40B4-BE49-F238E27FC236}">
                    <a16:creationId xmlns:a16="http://schemas.microsoft.com/office/drawing/2014/main" xmlns="" id="{E6BA8EE6-CC3F-4CA7-8706-C893C436AB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9436" y="-2322811"/>
                <a:ext cx="222509" cy="59476"/>
              </a:xfrm>
              <a:custGeom>
                <a:avLst/>
                <a:gdLst>
                  <a:gd name="T0" fmla="*/ 182 w 182"/>
                  <a:gd name="T1" fmla="*/ 24 h 48"/>
                  <a:gd name="T2" fmla="*/ 158 w 182"/>
                  <a:gd name="T3" fmla="*/ 0 h 48"/>
                  <a:gd name="T4" fmla="*/ 24 w 182"/>
                  <a:gd name="T5" fmla="*/ 0 h 48"/>
                  <a:gd name="T6" fmla="*/ 0 w 182"/>
                  <a:gd name="T7" fmla="*/ 24 h 48"/>
                  <a:gd name="T8" fmla="*/ 24 w 182"/>
                  <a:gd name="T9" fmla="*/ 48 h 48"/>
                  <a:gd name="T10" fmla="*/ 158 w 182"/>
                  <a:gd name="T11" fmla="*/ 48 h 48"/>
                  <a:gd name="T12" fmla="*/ 182 w 182"/>
                  <a:gd name="T13" fmla="*/ 24 h 48"/>
                  <a:gd name="T14" fmla="*/ 182 w 182"/>
                  <a:gd name="T15" fmla="*/ 24 h 48"/>
                  <a:gd name="T16" fmla="*/ 182 w 182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" h="48">
                    <a:moveTo>
                      <a:pt x="182" y="24"/>
                    </a:moveTo>
                    <a:cubicBezTo>
                      <a:pt x="182" y="11"/>
                      <a:pt x="172" y="0"/>
                      <a:pt x="15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8"/>
                      <a:pt x="24" y="48"/>
                    </a:cubicBezTo>
                    <a:cubicBezTo>
                      <a:pt x="158" y="48"/>
                      <a:pt x="158" y="48"/>
                      <a:pt x="158" y="48"/>
                    </a:cubicBezTo>
                    <a:cubicBezTo>
                      <a:pt x="172" y="48"/>
                      <a:pt x="182" y="38"/>
                      <a:pt x="182" y="24"/>
                    </a:cubicBezTo>
                    <a:close/>
                    <a:moveTo>
                      <a:pt x="182" y="24"/>
                    </a:moveTo>
                    <a:cubicBezTo>
                      <a:pt x="182" y="24"/>
                      <a:pt x="182" y="24"/>
                      <a:pt x="182" y="2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19" name="Freeform 16">
                <a:extLst>
                  <a:ext uri="{FF2B5EF4-FFF2-40B4-BE49-F238E27FC236}">
                    <a16:creationId xmlns:a16="http://schemas.microsoft.com/office/drawing/2014/main" xmlns="" id="{B7A4FA22-202C-4F57-8268-286A69F855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3555" y="-2682464"/>
                <a:ext cx="209214" cy="145540"/>
              </a:xfrm>
              <a:custGeom>
                <a:avLst/>
                <a:gdLst>
                  <a:gd name="T0" fmla="*/ 27 w 171"/>
                  <a:gd name="T1" fmla="*/ 118 h 118"/>
                  <a:gd name="T2" fmla="*/ 39 w 171"/>
                  <a:gd name="T3" fmla="*/ 115 h 118"/>
                  <a:gd name="T4" fmla="*/ 155 w 171"/>
                  <a:gd name="T5" fmla="*/ 48 h 118"/>
                  <a:gd name="T6" fmla="*/ 164 w 171"/>
                  <a:gd name="T7" fmla="*/ 15 h 118"/>
                  <a:gd name="T8" fmla="*/ 131 w 171"/>
                  <a:gd name="T9" fmla="*/ 6 h 118"/>
                  <a:gd name="T10" fmla="*/ 15 w 171"/>
                  <a:gd name="T11" fmla="*/ 74 h 118"/>
                  <a:gd name="T12" fmla="*/ 6 w 171"/>
                  <a:gd name="T13" fmla="*/ 106 h 118"/>
                  <a:gd name="T14" fmla="*/ 27 w 171"/>
                  <a:gd name="T15" fmla="*/ 118 h 118"/>
                  <a:gd name="T16" fmla="*/ 27 w 171"/>
                  <a:gd name="T17" fmla="*/ 118 h 118"/>
                  <a:gd name="T18" fmla="*/ 27 w 171"/>
                  <a:gd name="T1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8">
                    <a:moveTo>
                      <a:pt x="27" y="118"/>
                    </a:moveTo>
                    <a:cubicBezTo>
                      <a:pt x="31" y="118"/>
                      <a:pt x="35" y="117"/>
                      <a:pt x="39" y="115"/>
                    </a:cubicBezTo>
                    <a:cubicBezTo>
                      <a:pt x="155" y="48"/>
                      <a:pt x="155" y="48"/>
                      <a:pt x="155" y="48"/>
                    </a:cubicBezTo>
                    <a:cubicBezTo>
                      <a:pt x="167" y="41"/>
                      <a:pt x="171" y="27"/>
                      <a:pt x="164" y="15"/>
                    </a:cubicBezTo>
                    <a:cubicBezTo>
                      <a:pt x="157" y="4"/>
                      <a:pt x="143" y="0"/>
                      <a:pt x="131" y="6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3" y="80"/>
                      <a:pt x="0" y="95"/>
                      <a:pt x="6" y="106"/>
                    </a:cubicBezTo>
                    <a:cubicBezTo>
                      <a:pt x="11" y="114"/>
                      <a:pt x="19" y="118"/>
                      <a:pt x="27" y="118"/>
                    </a:cubicBezTo>
                    <a:close/>
                    <a:moveTo>
                      <a:pt x="27" y="118"/>
                    </a:moveTo>
                    <a:cubicBezTo>
                      <a:pt x="27" y="118"/>
                      <a:pt x="27" y="118"/>
                      <a:pt x="27" y="1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xmlns="" id="{E1E8F36A-C543-4012-9226-61894F0CE0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0399" y="-2052722"/>
                <a:ext cx="209214" cy="146940"/>
              </a:xfrm>
              <a:custGeom>
                <a:avLst/>
                <a:gdLst>
                  <a:gd name="T0" fmla="*/ 132 w 171"/>
                  <a:gd name="T1" fmla="*/ 7 h 119"/>
                  <a:gd name="T2" fmla="*/ 15 w 171"/>
                  <a:gd name="T3" fmla="*/ 74 h 119"/>
                  <a:gd name="T4" fmla="*/ 7 w 171"/>
                  <a:gd name="T5" fmla="*/ 107 h 119"/>
                  <a:gd name="T6" fmla="*/ 28 w 171"/>
                  <a:gd name="T7" fmla="*/ 119 h 119"/>
                  <a:gd name="T8" fmla="*/ 39 w 171"/>
                  <a:gd name="T9" fmla="*/ 115 h 119"/>
                  <a:gd name="T10" fmla="*/ 156 w 171"/>
                  <a:gd name="T11" fmla="*/ 48 h 119"/>
                  <a:gd name="T12" fmla="*/ 165 w 171"/>
                  <a:gd name="T13" fmla="*/ 15 h 119"/>
                  <a:gd name="T14" fmla="*/ 132 w 171"/>
                  <a:gd name="T15" fmla="*/ 7 h 119"/>
                  <a:gd name="T16" fmla="*/ 132 w 171"/>
                  <a:gd name="T17" fmla="*/ 7 h 119"/>
                  <a:gd name="T18" fmla="*/ 132 w 171"/>
                  <a:gd name="T19" fmla="*/ 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119">
                    <a:moveTo>
                      <a:pt x="132" y="7"/>
                    </a:moveTo>
                    <a:cubicBezTo>
                      <a:pt x="15" y="74"/>
                      <a:pt x="15" y="74"/>
                      <a:pt x="15" y="74"/>
                    </a:cubicBezTo>
                    <a:cubicBezTo>
                      <a:pt x="4" y="80"/>
                      <a:pt x="0" y="95"/>
                      <a:pt x="7" y="107"/>
                    </a:cubicBezTo>
                    <a:cubicBezTo>
                      <a:pt x="11" y="114"/>
                      <a:pt x="19" y="119"/>
                      <a:pt x="28" y="119"/>
                    </a:cubicBezTo>
                    <a:cubicBezTo>
                      <a:pt x="32" y="119"/>
                      <a:pt x="36" y="118"/>
                      <a:pt x="39" y="115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67" y="42"/>
                      <a:pt x="171" y="27"/>
                      <a:pt x="165" y="15"/>
                    </a:cubicBezTo>
                    <a:cubicBezTo>
                      <a:pt x="158" y="4"/>
                      <a:pt x="143" y="0"/>
                      <a:pt x="132" y="7"/>
                    </a:cubicBezTo>
                    <a:close/>
                    <a:moveTo>
                      <a:pt x="132" y="7"/>
                    </a:moveTo>
                    <a:cubicBezTo>
                      <a:pt x="132" y="7"/>
                      <a:pt x="132" y="7"/>
                      <a:pt x="132" y="7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  <p:sp>
            <p:nvSpPr>
              <p:cNvPr id="21" name="Freeform 18">
                <a:extLst>
                  <a:ext uri="{FF2B5EF4-FFF2-40B4-BE49-F238E27FC236}">
                    <a16:creationId xmlns:a16="http://schemas.microsoft.com/office/drawing/2014/main" xmlns="" id="{028F2485-2FFB-418E-BB13-A99BEA04BD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24837" y="-2944156"/>
                <a:ext cx="149039" cy="207115"/>
              </a:xfrm>
              <a:custGeom>
                <a:avLst/>
                <a:gdLst>
                  <a:gd name="T0" fmla="*/ 15 w 122"/>
                  <a:gd name="T1" fmla="*/ 165 h 168"/>
                  <a:gd name="T2" fmla="*/ 27 w 122"/>
                  <a:gd name="T3" fmla="*/ 168 h 168"/>
                  <a:gd name="T4" fmla="*/ 48 w 122"/>
                  <a:gd name="T5" fmla="*/ 156 h 168"/>
                  <a:gd name="T6" fmla="*/ 115 w 122"/>
                  <a:gd name="T7" fmla="*/ 39 h 168"/>
                  <a:gd name="T8" fmla="*/ 107 w 122"/>
                  <a:gd name="T9" fmla="*/ 7 h 168"/>
                  <a:gd name="T10" fmla="*/ 74 w 122"/>
                  <a:gd name="T11" fmla="*/ 15 h 168"/>
                  <a:gd name="T12" fmla="*/ 7 w 122"/>
                  <a:gd name="T13" fmla="*/ 132 h 168"/>
                  <a:gd name="T14" fmla="*/ 15 w 122"/>
                  <a:gd name="T15" fmla="*/ 165 h 168"/>
                  <a:gd name="T16" fmla="*/ 15 w 122"/>
                  <a:gd name="T17" fmla="*/ 165 h 168"/>
                  <a:gd name="T18" fmla="*/ 15 w 122"/>
                  <a:gd name="T19" fmla="*/ 165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68">
                    <a:moveTo>
                      <a:pt x="15" y="165"/>
                    </a:moveTo>
                    <a:cubicBezTo>
                      <a:pt x="19" y="167"/>
                      <a:pt x="23" y="168"/>
                      <a:pt x="27" y="168"/>
                    </a:cubicBezTo>
                    <a:cubicBezTo>
                      <a:pt x="36" y="168"/>
                      <a:pt x="44" y="164"/>
                      <a:pt x="48" y="156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22" y="28"/>
                      <a:pt x="118" y="13"/>
                      <a:pt x="107" y="7"/>
                    </a:cubicBezTo>
                    <a:cubicBezTo>
                      <a:pt x="95" y="0"/>
                      <a:pt x="80" y="4"/>
                      <a:pt x="74" y="15"/>
                    </a:cubicBezTo>
                    <a:cubicBezTo>
                      <a:pt x="7" y="132"/>
                      <a:pt x="7" y="132"/>
                      <a:pt x="7" y="132"/>
                    </a:cubicBezTo>
                    <a:cubicBezTo>
                      <a:pt x="0" y="143"/>
                      <a:pt x="4" y="158"/>
                      <a:pt x="15" y="165"/>
                    </a:cubicBezTo>
                    <a:close/>
                    <a:moveTo>
                      <a:pt x="15" y="165"/>
                    </a:moveTo>
                    <a:cubicBezTo>
                      <a:pt x="15" y="165"/>
                      <a:pt x="15" y="165"/>
                      <a:pt x="15" y="1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70338" tIns="35169" rIns="70338" bIns="35169" numCol="1" anchor="t" anchorCtr="0" compatLnSpc="1">
                <a:prstTxWarp prst="textNoShape">
                  <a:avLst/>
                </a:prstTxWarp>
              </a:bodyPr>
              <a:lstStyle/>
              <a:p>
                <a:pPr defTabSz="703339">
                  <a:defRPr/>
                </a:pPr>
                <a:endParaRPr lang="en-GB" sz="1846" dirty="0">
                  <a:solidFill>
                    <a:srgbClr val="282F39"/>
                  </a:solidFill>
                </a:endParaRPr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xmlns="" id="{48F466F1-061D-43C8-9AAB-879B413E3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79" y="4659238"/>
              <a:ext cx="799502" cy="799502"/>
            </a:xfrm>
            <a:prstGeom prst="rect">
              <a:avLst/>
            </a:prstGeom>
          </p:spPr>
        </p:pic>
        <p:pic>
          <p:nvPicPr>
            <p:cNvPr id="30" name="Picture 2" descr="Image result for icon for history">
              <a:extLst>
                <a:ext uri="{FF2B5EF4-FFF2-40B4-BE49-F238E27FC236}">
                  <a16:creationId xmlns:a16="http://schemas.microsoft.com/office/drawing/2014/main" xmlns="" id="{9E05D9F7-9A32-4B3F-82E9-23DF6ED1CA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1599" y="3104711"/>
              <a:ext cx="1072964" cy="1072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72D9DAAB-777B-422A-9598-C1D1326FAAC7}"/>
                </a:ext>
              </a:extLst>
            </p:cNvPr>
            <p:cNvSpPr txBox="1"/>
            <p:nvPr/>
          </p:nvSpPr>
          <p:spPr>
            <a:xfrm>
              <a:off x="5997072" y="3041148"/>
              <a:ext cx="55377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>
                  <a:ea typeface="Roboto Condensed" panose="020B0604020202020204" charset="0"/>
                </a:rPr>
                <a:t>2021 PHC will be conducted with tablet.</a:t>
              </a:r>
              <a:endParaRPr lang="en-US" sz="3600" dirty="0">
                <a:ea typeface="Roboto Condensed" panose="020B0604020202020204" charset="0"/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745"/>
            <a:stretch/>
          </p:blipFill>
          <p:spPr>
            <a:xfrm>
              <a:off x="532704" y="1355955"/>
              <a:ext cx="3866290" cy="393566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881705">
              <a:off x="1593005" y="2623655"/>
              <a:ext cx="1457325" cy="1371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56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806C48-9A00-4F44-A9BA-506755EA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1342" y="49926"/>
            <a:ext cx="8938382" cy="718917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Purpose and Learning Outcomes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5CC880A-0DE4-482D-875A-B068A7BA3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56A25-D832-44C4-8B7E-DD96C6E5968B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xmlns="" id="{54EC64B0-269F-473D-8FDE-6E3FF8A1E375}"/>
              </a:ext>
            </a:extLst>
          </p:cNvPr>
          <p:cNvSpPr txBox="1">
            <a:spLocks/>
          </p:cNvSpPr>
          <p:nvPr/>
        </p:nvSpPr>
        <p:spPr>
          <a:xfrm>
            <a:off x="324904" y="821822"/>
            <a:ext cx="11630388" cy="1663430"/>
          </a:xfrm>
          <a:prstGeom prst="rect">
            <a:avLst/>
          </a:prstGeom>
        </p:spPr>
        <p:txBody>
          <a:bodyPr vert="horz" lIns="52754" tIns="26377" rIns="52754" bIns="26377" rtlCol="0">
            <a:noAutofit/>
          </a:bodyPr>
          <a:lstStyle>
            <a:lvl1pPr marL="0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341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7695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98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75390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56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63086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50781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438476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26171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13867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901562" indent="0" algn="ctr" defTabSz="975390" rtl="0" eaLnBrk="1" latinLnBrk="0" hangingPunct="1">
              <a:spcBef>
                <a:spcPct val="20000"/>
              </a:spcBef>
              <a:buFont typeface="Arial" pitchFamily="34" charset="0"/>
              <a:buNone/>
              <a:defRPr sz="21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300" dirty="0">
                <a:solidFill>
                  <a:schemeClr val="tx1"/>
                </a:solidFill>
              </a:rPr>
              <a:t>The purpose of this presentation is to equip field officers with good working knowledge of tablet handling procedures, operation and GSS acceptable use policy for Tablet and other IT assets.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7627" y="2779410"/>
            <a:ext cx="11727665" cy="35548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3300" dirty="0"/>
              <a:t>By the end of this presentation, trainees should be able to: </a:t>
            </a:r>
          </a:p>
          <a:p>
            <a:pPr marL="971550" lvl="1" indent="-514350">
              <a:buClr>
                <a:srgbClr val="002060"/>
              </a:buClr>
              <a:buFont typeface="+mj-lt"/>
              <a:buAutoNum type="arabicPeriod"/>
            </a:pPr>
            <a:r>
              <a:rPr lang="en-US" sz="3200" dirty="0"/>
              <a:t>Explain the responsibilities associated with the use of the 2021 PHC tablets and related accessories.</a:t>
            </a:r>
          </a:p>
          <a:p>
            <a:pPr marL="971550" lvl="1" indent="-514350">
              <a:buClr>
                <a:srgbClr val="002060"/>
              </a:buClr>
              <a:buFont typeface="+mj-lt"/>
              <a:buAutoNum type="arabicPeriod"/>
            </a:pPr>
            <a:r>
              <a:rPr lang="en-US" sz="3200" dirty="0"/>
              <a:t>Demonstrate the ability to use ALL functions of the tablet and related accessories applicable to 2021 PHC field data collection.</a:t>
            </a:r>
          </a:p>
          <a:p>
            <a:pPr marL="971550" lvl="1" indent="-514350">
              <a:buClr>
                <a:srgbClr val="002060"/>
              </a:buClr>
              <a:buFont typeface="+mj-lt"/>
              <a:buAutoNum type="arabicPeriod"/>
            </a:pPr>
            <a:r>
              <a:rPr lang="en-US" sz="3200" dirty="0"/>
              <a:t>Carry out basic tablet troubleshooting. </a:t>
            </a:r>
          </a:p>
          <a:p>
            <a:pPr marL="1116597" lvl="1" indent="-659397">
              <a:buClr>
                <a:srgbClr val="FFC000"/>
              </a:buClr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1963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846700"/>
            <a:ext cx="11365992" cy="5197484"/>
          </a:xfrm>
        </p:spPr>
        <p:txBody>
          <a:bodyPr>
            <a:normAutofit/>
          </a:bodyPr>
          <a:lstStyle/>
          <a:p>
            <a:r>
              <a:rPr lang="en-US" sz="3600" dirty="0"/>
              <a:t>Enumerators and Supervisors will use tablets for enumeration in the 2021 PHC.</a:t>
            </a:r>
          </a:p>
          <a:p>
            <a:r>
              <a:rPr lang="en-US" sz="3600" dirty="0"/>
              <a:t>Therefore tablet basics is needed to prepare trainees to: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/>
              <a:t> Identify the features of the tablet and use their functions for the 2021 PHC.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/>
              <a:t> Handle the tablets and related accessories appropriately        before, during and after fieldwork.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/>
              <a:t> Explain the rules governing the use of GSS assets.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/>
              <a:t> Carry out basic tablet troubleshooting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dirty="0"/>
              <a:t> Use the tablet for enumerations. 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3200" dirty="0"/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5A971-5A1A-4858-B943-0B586DAB5676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D8806C48-9A00-4F44-A9BA-506755EA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72" y="39841"/>
            <a:ext cx="8938382" cy="572808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/>
              <a:t>Why Tablet Basics </a:t>
            </a:r>
          </a:p>
        </p:txBody>
      </p:sp>
    </p:spTree>
    <p:extLst>
      <p:ext uri="{BB962C8B-B14F-4D97-AF65-F5344CB8AC3E}">
        <p14:creationId xmlns:p14="http://schemas.microsoft.com/office/powerpoint/2010/main" val="3006999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17372"/>
            <a:ext cx="10470663" cy="60825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Overview of the Tablet and Accessories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6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6CFD294-F630-498A-B271-9949DD4E14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65" r="4424"/>
          <a:stretch/>
        </p:blipFill>
        <p:spPr>
          <a:xfrm>
            <a:off x="8972549" y="1399995"/>
            <a:ext cx="3094280" cy="295880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6224" y="725625"/>
            <a:ext cx="8696325" cy="5040104"/>
          </a:xfrm>
        </p:spPr>
        <p:txBody>
          <a:bodyPr>
            <a:noAutofit/>
          </a:bodyPr>
          <a:lstStyle/>
          <a:p>
            <a:pPr marL="43960" indent="0">
              <a:buNone/>
            </a:pPr>
            <a:r>
              <a:rPr lang="en-US" sz="3400" b="1" dirty="0"/>
              <a:t>What is a tablet?</a:t>
            </a:r>
          </a:p>
          <a:p>
            <a:pPr>
              <a:buClr>
                <a:srgbClr val="002060"/>
              </a:buClr>
            </a:pPr>
            <a:r>
              <a:rPr lang="en-US" sz="3400" dirty="0"/>
              <a:t>A tablet is a wireless portable personal computer with a touchscreen as a primary input/output interface.</a:t>
            </a:r>
          </a:p>
          <a:p>
            <a:pPr>
              <a:buClr>
                <a:srgbClr val="002060"/>
              </a:buClr>
            </a:pPr>
            <a:r>
              <a:rPr lang="en-US" sz="3400" dirty="0"/>
              <a:t>Tablets use android, windows or mac (iOS) operating systems. The 2021 PHC tablets use android operating system.</a:t>
            </a:r>
          </a:p>
          <a:p>
            <a:pPr>
              <a:buClr>
                <a:srgbClr val="002060"/>
              </a:buClr>
            </a:pPr>
            <a:r>
              <a:rPr lang="en-US" sz="3400" dirty="0"/>
              <a:t>The tablet is typically smaller than a notebook computer, but larger than a smartphone</a:t>
            </a:r>
          </a:p>
        </p:txBody>
      </p:sp>
    </p:spTree>
    <p:extLst>
      <p:ext uri="{BB962C8B-B14F-4D97-AF65-F5344CB8AC3E}">
        <p14:creationId xmlns:p14="http://schemas.microsoft.com/office/powerpoint/2010/main" val="2632649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0629" y="43039"/>
            <a:ext cx="10910265" cy="750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chemeClr val="bg1"/>
                </a:solidFill>
                <a:latin typeface="+mj-lt"/>
                <a:ea typeface="Roboto Condensed" panose="020B0604020202020204" charset="0"/>
                <a:cs typeface="+mj-cs"/>
              </a:defRPr>
            </a:lvl1pPr>
          </a:lstStyle>
          <a:p>
            <a:r>
              <a:rPr lang="en-US" sz="4000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Features of a Tablet (1/2)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19" y="789861"/>
            <a:ext cx="9595575" cy="484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409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30629" y="1292350"/>
            <a:ext cx="7875235" cy="635421"/>
          </a:xfrm>
        </p:spPr>
        <p:txBody>
          <a:bodyPr>
            <a:noAutofit/>
          </a:bodyPr>
          <a:lstStyle/>
          <a:p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Tablet Accessories:</a:t>
            </a:r>
            <a:br>
              <a:rPr lang="en-US" sz="3600" b="1" dirty="0"/>
            </a:br>
            <a:endParaRPr lang="en-US" sz="32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00149" y="574700"/>
            <a:ext cx="7792435" cy="1209659"/>
          </a:xfrm>
          <a:prstGeom prst="rect">
            <a:avLst/>
          </a:prstGeom>
        </p:spPr>
        <p:txBody>
          <a:bodyPr vert="horz" lIns="52754" tIns="26377" rIns="52754" bIns="26377" rtlCol="0" anchor="ctr">
            <a:normAutofit/>
          </a:bodyPr>
          <a:lstStyle>
            <a:lvl1pPr algn="ctr" defTabSz="975390" rtl="0" eaLnBrk="1" latinLnBrk="0" hangingPunct="1">
              <a:spcBef>
                <a:spcPct val="0"/>
              </a:spcBef>
              <a:buNone/>
              <a:defRPr sz="469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77" b="1" dirty="0"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B652DFF-45C1-4CB3-832E-FE6D12352A20}"/>
              </a:ext>
            </a:extLst>
          </p:cNvPr>
          <p:cNvGrpSpPr/>
          <p:nvPr/>
        </p:nvGrpSpPr>
        <p:grpSpPr>
          <a:xfrm>
            <a:off x="6430663" y="2693650"/>
            <a:ext cx="2026967" cy="2252263"/>
            <a:chOff x="-62832" y="0"/>
            <a:chExt cx="1243932" cy="1292674"/>
          </a:xfrm>
        </p:grpSpPr>
        <p:pic>
          <p:nvPicPr>
            <p:cNvPr id="8" name="Picture 7" descr="D:\GSS DOC\PHC 2020\TRAINING MANUAL\sd.jpg">
              <a:extLst>
                <a:ext uri="{FF2B5EF4-FFF2-40B4-BE49-F238E27FC236}">
                  <a16:creationId xmlns:a16="http://schemas.microsoft.com/office/drawing/2014/main" xmlns="" id="{A2A8B0A6-06CD-4338-9760-8218DEC37D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9" t="10094" r="3115" b="13164"/>
            <a:stretch/>
          </p:blipFill>
          <p:spPr bwMode="auto">
            <a:xfrm>
              <a:off x="0" y="0"/>
              <a:ext cx="1181100" cy="8477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xmlns="" id="{DEE5DDE9-2DDC-425D-8C4F-B671D9D369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62832" y="930036"/>
              <a:ext cx="1243931" cy="3626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2754" tIns="26377" rIns="52754" bIns="26377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462"/>
                </a:spcAft>
              </a:pPr>
              <a:r>
                <a:rPr lang="en-US" sz="2400" dirty="0">
                  <a:latin typeface="Roboto Condensed" panose="020B0604020202020204" charset="0"/>
                  <a:ea typeface="Roboto Condensed" panose="020B0604020202020204" charset="0"/>
                  <a:cs typeface="Times New Roman" panose="02020603050405020304" pitchFamily="18" charset="0"/>
                </a:rPr>
                <a:t>SD Card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1EE37F1-2D4A-464B-88FC-439BB6226047}"/>
              </a:ext>
            </a:extLst>
          </p:cNvPr>
          <p:cNvGrpSpPr/>
          <p:nvPr/>
        </p:nvGrpSpPr>
        <p:grpSpPr>
          <a:xfrm>
            <a:off x="9358652" y="2504196"/>
            <a:ext cx="2001184" cy="2441716"/>
            <a:chOff x="4236481" y="2442111"/>
            <a:chExt cx="2070193" cy="2228855"/>
          </a:xfrm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xmlns="" id="{5FABDD7A-EB46-4A5F-ADE3-CFF814ADC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7752" y="4094213"/>
              <a:ext cx="1878922" cy="5767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2754" tIns="26377" rIns="52754" bIns="26377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462"/>
                </a:spcAft>
              </a:pPr>
              <a:r>
                <a: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Power Bank</a:t>
              </a:r>
            </a:p>
          </p:txBody>
        </p:sp>
        <p:pic>
          <p:nvPicPr>
            <p:cNvPr id="15" name="Picture 14" descr="D:\GSS DOC\PHC 2020\TRAINING MANUAL\power bank.png">
              <a:extLst>
                <a:ext uri="{FF2B5EF4-FFF2-40B4-BE49-F238E27FC236}">
                  <a16:creationId xmlns:a16="http://schemas.microsoft.com/office/drawing/2014/main" xmlns="" id="{CD407146-AD8E-4598-96CF-1B07144F4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6481" y="2442111"/>
              <a:ext cx="2070193" cy="165452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BB4A6EB6-EBC5-4F4C-B35F-EB8E4AF6B17E}"/>
              </a:ext>
            </a:extLst>
          </p:cNvPr>
          <p:cNvGrpSpPr/>
          <p:nvPr/>
        </p:nvGrpSpPr>
        <p:grpSpPr>
          <a:xfrm>
            <a:off x="770762" y="2274867"/>
            <a:ext cx="2492585" cy="2671045"/>
            <a:chOff x="1878918" y="2091946"/>
            <a:chExt cx="2507297" cy="2544554"/>
          </a:xfrm>
        </p:grpSpPr>
        <p:pic>
          <p:nvPicPr>
            <p:cNvPr id="17" name="Picture 16" descr="https://encrypted-tbn0.gstatic.com/images?q=tbn:ANd9GcRdeKZHjqoS5HP9Vuj-W427iIeEOXJduDjJmo7EOj4AnOFZj0-0Qw">
              <a:extLst>
                <a:ext uri="{FF2B5EF4-FFF2-40B4-BE49-F238E27FC236}">
                  <a16:creationId xmlns:a16="http://schemas.microsoft.com/office/drawing/2014/main" xmlns="" id="{84AA7E28-C50E-480F-8DCC-3D024AF8B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8918" y="2091946"/>
              <a:ext cx="2507297" cy="20326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 Box 2">
              <a:extLst>
                <a:ext uri="{FF2B5EF4-FFF2-40B4-BE49-F238E27FC236}">
                  <a16:creationId xmlns:a16="http://schemas.microsoft.com/office/drawing/2014/main" xmlns="" id="{4EAF3334-76C6-4EA6-9F19-A7A7FA817D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9894" y="4124587"/>
              <a:ext cx="1640064" cy="5119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0" vert="horz" wrap="square" lIns="52754" tIns="26377" rIns="52754" bIns="26377" anchor="ctr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462"/>
                </a:spcAft>
              </a:pPr>
              <a:r>
                <a:rPr lang="en-US" sz="2400" dirty="0">
                  <a:latin typeface="Roboto Condensed" panose="020B0604020202020204" charset="0"/>
                  <a:ea typeface="Roboto Condensed" panose="020B0604020202020204" charset="0"/>
                  <a:cs typeface="Times New Roman" panose="02020603050405020304" pitchFamily="18" charset="0"/>
                </a:rPr>
                <a:t>Charger</a:t>
              </a:r>
            </a:p>
          </p:txBody>
        </p:sp>
      </p:grpSp>
      <p:sp>
        <p:nvSpPr>
          <p:cNvPr id="20" name="Title 1"/>
          <p:cNvSpPr txBox="1">
            <a:spLocks/>
          </p:cNvSpPr>
          <p:nvPr/>
        </p:nvSpPr>
        <p:spPr>
          <a:xfrm>
            <a:off x="1129620" y="27156"/>
            <a:ext cx="9704035" cy="1055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chemeClr val="bg1"/>
                </a:solidFill>
                <a:latin typeface="+mj-lt"/>
                <a:ea typeface="Roboto Condensed" panose="020B0604020202020204" charset="0"/>
                <a:cs typeface="+mj-cs"/>
              </a:defRPr>
            </a:lvl1pPr>
          </a:lstStyle>
          <a:p>
            <a:r>
              <a:rPr lang="en-US" sz="4000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Features of a Tablet  (2/2)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69400" y="2405551"/>
            <a:ext cx="2026966" cy="2431030"/>
            <a:chOff x="3860738" y="2591234"/>
            <a:chExt cx="2026966" cy="2431030"/>
          </a:xfrm>
        </p:grpSpPr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xmlns="" id="{13F07B58-C06A-4AD0-A627-991F65B7BB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0738" y="4408552"/>
              <a:ext cx="2026966" cy="6137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2754" tIns="26377" rIns="52754" bIns="26377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462"/>
                </a:spcAft>
              </a:pPr>
              <a:r>
                <a: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Android Cable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85042" y="2591234"/>
              <a:ext cx="923925" cy="1685925"/>
            </a:xfrm>
            <a:prstGeom prst="rect">
              <a:avLst/>
            </a:prstGeom>
            <a:solidFill>
              <a:schemeClr val="tx1"/>
            </a:solidFill>
          </p:spPr>
        </p:pic>
      </p:grpSp>
    </p:spTree>
    <p:extLst>
      <p:ext uri="{BB962C8B-B14F-4D97-AF65-F5344CB8AC3E}">
        <p14:creationId xmlns:p14="http://schemas.microsoft.com/office/powerpoint/2010/main" val="11525672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590" y="145783"/>
            <a:ext cx="8440615" cy="64359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38287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Key Functions of the Tablet (1/6)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589" y="919839"/>
            <a:ext cx="11873875" cy="5170065"/>
          </a:xfrm>
        </p:spPr>
        <p:txBody>
          <a:bodyPr>
            <a:normAutofit/>
          </a:bodyPr>
          <a:lstStyle/>
          <a:p>
            <a:pPr marL="0" indent="0">
              <a:buClr>
                <a:srgbClr val="FFC000"/>
              </a:buClr>
              <a:buNone/>
            </a:pPr>
            <a:r>
              <a:rPr lang="en-US" sz="3200" dirty="0">
                <a:cs typeface="Arial" panose="020B0604020202020204" pitchFamily="34" charset="0"/>
              </a:rPr>
              <a:t>Key functions of the tablet which will be used during the 2021 PHC field data collection are: </a:t>
            </a:r>
          </a:p>
          <a:p>
            <a:pPr marL="428608" indent="-428608">
              <a:buClr>
                <a:srgbClr val="002060"/>
              </a:buClr>
              <a:buFont typeface="+mj-lt"/>
              <a:buAutoNum type="arabicPeriod"/>
            </a:pPr>
            <a:r>
              <a:rPr lang="en-US" sz="3600" i="1" dirty="0"/>
              <a:t>       </a:t>
            </a:r>
            <a:r>
              <a:rPr lang="en-US" sz="3600" i="1" dirty="0" err="1"/>
              <a:t>WiFi</a:t>
            </a:r>
            <a:r>
              <a:rPr lang="en-US" sz="3600" i="1" dirty="0"/>
              <a:t> </a:t>
            </a:r>
            <a:endParaRPr lang="en-US" sz="3600" dirty="0"/>
          </a:p>
          <a:p>
            <a:pPr marL="428608" indent="-428608">
              <a:buClr>
                <a:srgbClr val="002060"/>
              </a:buClr>
              <a:buFont typeface="+mj-lt"/>
              <a:buAutoNum type="arabicPeriod"/>
            </a:pPr>
            <a:r>
              <a:rPr lang="en-US" sz="3600" i="1" dirty="0"/>
              <a:t>       Bluetooth</a:t>
            </a:r>
          </a:p>
          <a:p>
            <a:pPr marL="428608" indent="-428608">
              <a:buClr>
                <a:srgbClr val="002060"/>
              </a:buClr>
              <a:buFont typeface="+mj-lt"/>
              <a:buAutoNum type="arabicPeriod"/>
            </a:pPr>
            <a:r>
              <a:rPr lang="en-US" sz="3600" i="1" dirty="0"/>
              <a:t>       Location (GPS)</a:t>
            </a:r>
          </a:p>
          <a:p>
            <a:pPr marL="428608" indent="-428608">
              <a:buClr>
                <a:srgbClr val="002060"/>
              </a:buClr>
              <a:buFont typeface="+mj-lt"/>
              <a:buAutoNum type="arabicPeriod"/>
            </a:pPr>
            <a:r>
              <a:rPr lang="en-US" sz="3600" i="1" dirty="0"/>
              <a:t>       Mobile Data (Hotspot)</a:t>
            </a:r>
          </a:p>
          <a:p>
            <a:pPr marL="428608" indent="-428608">
              <a:buClr>
                <a:srgbClr val="002060"/>
              </a:buClr>
              <a:buFont typeface="+mj-lt"/>
              <a:buAutoNum type="arabicPeriod"/>
            </a:pPr>
            <a:r>
              <a:rPr lang="en-US" sz="3600" i="1" dirty="0"/>
              <a:t>             Date and Time</a:t>
            </a:r>
          </a:p>
          <a:p>
            <a:pPr marL="428608" indent="-428608">
              <a:buClr>
                <a:srgbClr val="002060"/>
              </a:buClr>
              <a:buFont typeface="+mj-lt"/>
              <a:buAutoNum type="arabicPeriod"/>
            </a:pPr>
            <a:r>
              <a:rPr lang="en-US" sz="3600" i="1" dirty="0"/>
              <a:t>       Battery &amp; Charging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62EB-25A1-4C14-95A2-28DFDA405F72}" type="slidenum">
              <a:rPr lang="en-GB" smtClean="0"/>
              <a:t>9</a:t>
            </a:fld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021" y="1933476"/>
            <a:ext cx="485775" cy="4857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971" y="2575710"/>
            <a:ext cx="504825" cy="4667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021" y="3218611"/>
            <a:ext cx="533400" cy="4953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971" y="3827094"/>
            <a:ext cx="514350" cy="4953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051" y="4435577"/>
            <a:ext cx="1104900" cy="476250"/>
          </a:xfrm>
          <a:prstGeom prst="rect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0051" y="5007327"/>
            <a:ext cx="437339" cy="531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594459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HR Presentation template 1" id="{A9F52CEC-B7E1-470A-8BCB-83BA4B68D4B8}" vid="{9E4B2581-92E4-468D-BBF7-1BE6E61D2AE0}"/>
    </a:ext>
  </a:extLst>
</a:theme>
</file>

<file path=ppt/theme/theme4.xml><?xml version="1.0" encoding="utf-8"?>
<a:theme xmlns:a="http://schemas.openxmlformats.org/drawingml/2006/main" name="1_Kantoorthema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12847</TotalTime>
  <Words>2023</Words>
  <Application>Microsoft Office PowerPoint</Application>
  <PresentationFormat>Widescreen</PresentationFormat>
  <Paragraphs>240</Paragraphs>
  <Slides>29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Arial</vt:lpstr>
      <vt:lpstr>Calibri</vt:lpstr>
      <vt:lpstr>Calibri Light</vt:lpstr>
      <vt:lpstr>Cambria</vt:lpstr>
      <vt:lpstr>Comic Sans MS</vt:lpstr>
      <vt:lpstr>Courier New</vt:lpstr>
      <vt:lpstr>Roboto Condensed</vt:lpstr>
      <vt:lpstr>Tahoma</vt:lpstr>
      <vt:lpstr>Times New Roman</vt:lpstr>
      <vt:lpstr>Wingdings</vt:lpstr>
      <vt:lpstr>Office Theme</vt:lpstr>
      <vt:lpstr>Kantoorthema</vt:lpstr>
      <vt:lpstr>2_Office Theme</vt:lpstr>
      <vt:lpstr>1_Kantoorthema</vt:lpstr>
      <vt:lpstr>PowerPoint Presentation</vt:lpstr>
      <vt:lpstr>PowerPoint Presentation</vt:lpstr>
      <vt:lpstr>PowerPoint Presentation</vt:lpstr>
      <vt:lpstr>Purpose and Learning Outcomes </vt:lpstr>
      <vt:lpstr>Why Tablet Basics </vt:lpstr>
      <vt:lpstr>Overview of the Tablet and Accessories</vt:lpstr>
      <vt:lpstr>PowerPoint Presentation</vt:lpstr>
      <vt:lpstr> Tablet Accessories: </vt:lpstr>
      <vt:lpstr>Key Functions of the Tablet (1/6)</vt:lpstr>
      <vt:lpstr>Key Functions of the Tablet (2/6)</vt:lpstr>
      <vt:lpstr>Key Functions of the Tablet (3/6)</vt:lpstr>
      <vt:lpstr>Key Functions of the Tablet (4/6)</vt:lpstr>
      <vt:lpstr>Key Functions of the Tablet (5/6)</vt:lpstr>
      <vt:lpstr>Key Functions of the Tablet (6/6)</vt:lpstr>
      <vt:lpstr>Battery Charging Indications</vt:lpstr>
      <vt:lpstr>Rules Governing the use of Tablet for Fieldwork (1/2)</vt:lpstr>
      <vt:lpstr>Rules Governing the use of Tablet for Fieldwork (2/2)</vt:lpstr>
      <vt:lpstr>Handling Tablets and Accessories (1/2)  </vt:lpstr>
      <vt:lpstr>Handling Tablets and Accessories (2/2) </vt:lpstr>
      <vt:lpstr>Checklist Before Fieldwork</vt:lpstr>
      <vt:lpstr>Basic Troubleshooting (1/5)</vt:lpstr>
      <vt:lpstr>Basic Troubleshooting (2/5)</vt:lpstr>
      <vt:lpstr>Issuance and Receipt of IT Assets (1/5) </vt:lpstr>
      <vt:lpstr>PowerPoint Presentation</vt:lpstr>
      <vt:lpstr>PowerPoint Presentation</vt:lpstr>
      <vt:lpstr>Issuance Form</vt:lpstr>
      <vt:lpstr>Receipt Form</vt:lpstr>
      <vt:lpstr>Revision</vt:lpstr>
      <vt:lpstr>Please Any Question…?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Ahiamatah</dc:creator>
  <cp:lastModifiedBy>OWUSU KAGYA</cp:lastModifiedBy>
  <cp:revision>648</cp:revision>
  <dcterms:created xsi:type="dcterms:W3CDTF">2020-04-04T05:12:02Z</dcterms:created>
  <dcterms:modified xsi:type="dcterms:W3CDTF">2021-03-12T13:15:30Z</dcterms:modified>
</cp:coreProperties>
</file>