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32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247403-EB2B-45B1-9FA1-F18AAE54559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3749D8-DCEA-4D2F-9F63-4FB7A0A4C7DD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dirty="0" smtClean="0"/>
            <a:t>Вступление (40 : 1 – 11)</a:t>
          </a:r>
          <a:endParaRPr lang="ru-RU" dirty="0"/>
        </a:p>
      </dgm:t>
    </dgm:pt>
    <dgm:pt modelId="{7AA86BFA-8834-4B70-B323-C11090A06F69}" type="parTrans" cxnId="{45A4725B-9684-4EC5-A0EF-A140343DBFE8}">
      <dgm:prSet/>
      <dgm:spPr/>
      <dgm:t>
        <a:bodyPr/>
        <a:lstStyle/>
        <a:p>
          <a:endParaRPr lang="ru-RU"/>
        </a:p>
      </dgm:t>
    </dgm:pt>
    <dgm:pt modelId="{B6050BED-AEEF-4567-A8B1-A2058DA5C007}" type="sibTrans" cxnId="{45A4725B-9684-4EC5-A0EF-A140343DBFE8}">
      <dgm:prSet/>
      <dgm:spPr/>
      <dgm:t>
        <a:bodyPr/>
        <a:lstStyle/>
        <a:p>
          <a:endParaRPr lang="ru-RU"/>
        </a:p>
      </dgm:t>
    </dgm:pt>
    <dgm:pt modelId="{F1C3B3CD-51B2-4B37-B60B-D3E037AA04D4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dirty="0" smtClean="0"/>
            <a:t>Кир и Вавилон (40 : 12 – 48 : 22)</a:t>
          </a:r>
          <a:endParaRPr lang="ru-RU" dirty="0"/>
        </a:p>
      </dgm:t>
    </dgm:pt>
    <dgm:pt modelId="{9F6D7F46-5105-45BD-87FE-0421A88CF0C5}" type="parTrans" cxnId="{198BB25D-DF91-4E25-A38D-D94A8FF5885C}">
      <dgm:prSet/>
      <dgm:spPr/>
      <dgm:t>
        <a:bodyPr/>
        <a:lstStyle/>
        <a:p>
          <a:endParaRPr lang="ru-RU"/>
        </a:p>
      </dgm:t>
    </dgm:pt>
    <dgm:pt modelId="{BFFA1D50-D322-4ADD-9AED-60A3E80CD9CC}" type="sibTrans" cxnId="{198BB25D-DF91-4E25-A38D-D94A8FF5885C}">
      <dgm:prSet/>
      <dgm:spPr/>
      <dgm:t>
        <a:bodyPr/>
        <a:lstStyle/>
        <a:p>
          <a:endParaRPr lang="ru-RU"/>
        </a:p>
      </dgm:t>
    </dgm:pt>
    <dgm:pt modelId="{FF3719D0-A322-40C0-B528-22813F5C91A6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dirty="0" smtClean="0"/>
            <a:t>Торжество Израиля (49 – 55)</a:t>
          </a:r>
          <a:endParaRPr lang="ru-RU" dirty="0"/>
        </a:p>
      </dgm:t>
    </dgm:pt>
    <dgm:pt modelId="{51A8E299-B7E8-486D-A6E9-73A4829BA69D}" type="parTrans" cxnId="{3E283373-2B7C-44CC-9D4B-515A02BA9C5F}">
      <dgm:prSet/>
      <dgm:spPr/>
      <dgm:t>
        <a:bodyPr/>
        <a:lstStyle/>
        <a:p>
          <a:endParaRPr lang="ru-RU"/>
        </a:p>
      </dgm:t>
    </dgm:pt>
    <dgm:pt modelId="{11BDC5D9-5F18-4AE5-B43B-BCF54E22B84E}" type="sibTrans" cxnId="{3E283373-2B7C-44CC-9D4B-515A02BA9C5F}">
      <dgm:prSet/>
      <dgm:spPr/>
      <dgm:t>
        <a:bodyPr/>
        <a:lstStyle/>
        <a:p>
          <a:endParaRPr lang="ru-RU"/>
        </a:p>
      </dgm:t>
    </dgm:pt>
    <dgm:pt modelId="{884925C1-6CD5-494E-B5CB-A9216C400CEB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dirty="0" smtClean="0"/>
            <a:t>Новый Израиль (55 – 65)</a:t>
          </a:r>
          <a:endParaRPr lang="ru-RU" dirty="0"/>
        </a:p>
      </dgm:t>
    </dgm:pt>
    <dgm:pt modelId="{348B0DEF-758A-4725-9EF5-6C580DC926E9}" type="parTrans" cxnId="{E5F00EE7-1651-4B77-9888-755442017BFA}">
      <dgm:prSet/>
      <dgm:spPr/>
      <dgm:t>
        <a:bodyPr/>
        <a:lstStyle/>
        <a:p>
          <a:endParaRPr lang="ru-RU"/>
        </a:p>
      </dgm:t>
    </dgm:pt>
    <dgm:pt modelId="{6B828099-FC86-48E3-AAD3-BF6F68697911}" type="sibTrans" cxnId="{E5F00EE7-1651-4B77-9888-755442017BFA}">
      <dgm:prSet/>
      <dgm:spPr/>
      <dgm:t>
        <a:bodyPr/>
        <a:lstStyle/>
        <a:p>
          <a:endParaRPr lang="ru-RU"/>
        </a:p>
      </dgm:t>
    </dgm:pt>
    <dgm:pt modelId="{DB9AC4E6-3888-4275-B57B-B37D499911A2}" type="pres">
      <dgm:prSet presAssocID="{13247403-EB2B-45B1-9FA1-F18AAE545595}" presName="linear" presStyleCnt="0">
        <dgm:presLayoutVars>
          <dgm:dir/>
          <dgm:animLvl val="lvl"/>
          <dgm:resizeHandles val="exact"/>
        </dgm:presLayoutVars>
      </dgm:prSet>
      <dgm:spPr/>
    </dgm:pt>
    <dgm:pt modelId="{721B20D5-C363-4F2B-9FD2-D45744A5885B}" type="pres">
      <dgm:prSet presAssocID="{FE3749D8-DCEA-4D2F-9F63-4FB7A0A4C7DD}" presName="parentLin" presStyleCnt="0"/>
      <dgm:spPr/>
    </dgm:pt>
    <dgm:pt modelId="{2B05285D-AADF-4729-A6E4-8C9925A9DDC1}" type="pres">
      <dgm:prSet presAssocID="{FE3749D8-DCEA-4D2F-9F63-4FB7A0A4C7D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FC0CA22-48AE-480D-910F-E19D35255AE8}" type="pres">
      <dgm:prSet presAssocID="{FE3749D8-DCEA-4D2F-9F63-4FB7A0A4C7D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79DFEB-95DD-431C-89D0-D257190AFA61}" type="pres">
      <dgm:prSet presAssocID="{FE3749D8-DCEA-4D2F-9F63-4FB7A0A4C7DD}" presName="negativeSpace" presStyleCnt="0"/>
      <dgm:spPr/>
    </dgm:pt>
    <dgm:pt modelId="{E1E1D833-3EB1-488E-AC15-D2D66B123D0E}" type="pres">
      <dgm:prSet presAssocID="{FE3749D8-DCEA-4D2F-9F63-4FB7A0A4C7DD}" presName="childText" presStyleLbl="conFgAcc1" presStyleIdx="0" presStyleCnt="4">
        <dgm:presLayoutVars>
          <dgm:bulletEnabled val="1"/>
        </dgm:presLayoutVars>
      </dgm:prSet>
      <dgm:spPr/>
    </dgm:pt>
    <dgm:pt modelId="{4B844998-BAFA-4042-8766-59C348B15643}" type="pres">
      <dgm:prSet presAssocID="{B6050BED-AEEF-4567-A8B1-A2058DA5C007}" presName="spaceBetweenRectangles" presStyleCnt="0"/>
      <dgm:spPr/>
    </dgm:pt>
    <dgm:pt modelId="{F293EF19-D46B-4CD6-8940-B1644DFE2604}" type="pres">
      <dgm:prSet presAssocID="{F1C3B3CD-51B2-4B37-B60B-D3E037AA04D4}" presName="parentLin" presStyleCnt="0"/>
      <dgm:spPr/>
    </dgm:pt>
    <dgm:pt modelId="{72BD9574-44BC-40A3-8AC6-99E73F51D729}" type="pres">
      <dgm:prSet presAssocID="{F1C3B3CD-51B2-4B37-B60B-D3E037AA04D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EB281A9-3A17-4537-BAF1-1A3BE0887575}" type="pres">
      <dgm:prSet presAssocID="{F1C3B3CD-51B2-4B37-B60B-D3E037AA04D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BC5654-018A-496D-B50E-4AA961D5738E}" type="pres">
      <dgm:prSet presAssocID="{F1C3B3CD-51B2-4B37-B60B-D3E037AA04D4}" presName="negativeSpace" presStyleCnt="0"/>
      <dgm:spPr/>
    </dgm:pt>
    <dgm:pt modelId="{D126BB3B-567E-414A-9B95-F65E570B61BA}" type="pres">
      <dgm:prSet presAssocID="{F1C3B3CD-51B2-4B37-B60B-D3E037AA04D4}" presName="childText" presStyleLbl="conFgAcc1" presStyleIdx="1" presStyleCnt="4">
        <dgm:presLayoutVars>
          <dgm:bulletEnabled val="1"/>
        </dgm:presLayoutVars>
      </dgm:prSet>
      <dgm:spPr/>
    </dgm:pt>
    <dgm:pt modelId="{FE84CFF5-D766-4DB7-80DA-EEDF9D76DF65}" type="pres">
      <dgm:prSet presAssocID="{BFFA1D50-D322-4ADD-9AED-60A3E80CD9CC}" presName="spaceBetweenRectangles" presStyleCnt="0"/>
      <dgm:spPr/>
    </dgm:pt>
    <dgm:pt modelId="{AE4406CF-C870-4604-A855-FB6B4B82E52D}" type="pres">
      <dgm:prSet presAssocID="{FF3719D0-A322-40C0-B528-22813F5C91A6}" presName="parentLin" presStyleCnt="0"/>
      <dgm:spPr/>
    </dgm:pt>
    <dgm:pt modelId="{F77BDD55-D916-46C2-A315-6BDEF7923D9B}" type="pres">
      <dgm:prSet presAssocID="{FF3719D0-A322-40C0-B528-22813F5C91A6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5936A16A-119C-4584-ABE0-F0FF548DCA87}" type="pres">
      <dgm:prSet presAssocID="{FF3719D0-A322-40C0-B528-22813F5C91A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3DD4-F4B5-4C36-8893-6982948D9A9C}" type="pres">
      <dgm:prSet presAssocID="{FF3719D0-A322-40C0-B528-22813F5C91A6}" presName="negativeSpace" presStyleCnt="0"/>
      <dgm:spPr/>
    </dgm:pt>
    <dgm:pt modelId="{BDBD3004-A939-402A-8E38-4E3E7C000CFA}" type="pres">
      <dgm:prSet presAssocID="{FF3719D0-A322-40C0-B528-22813F5C91A6}" presName="childText" presStyleLbl="conFgAcc1" presStyleIdx="2" presStyleCnt="4">
        <dgm:presLayoutVars>
          <dgm:bulletEnabled val="1"/>
        </dgm:presLayoutVars>
      </dgm:prSet>
      <dgm:spPr/>
    </dgm:pt>
    <dgm:pt modelId="{9E470215-C3C8-4550-9D54-52D038EDF6A2}" type="pres">
      <dgm:prSet presAssocID="{11BDC5D9-5F18-4AE5-B43B-BCF54E22B84E}" presName="spaceBetweenRectangles" presStyleCnt="0"/>
      <dgm:spPr/>
    </dgm:pt>
    <dgm:pt modelId="{5484FE88-31F6-49CB-98A2-3715B7ADB280}" type="pres">
      <dgm:prSet presAssocID="{884925C1-6CD5-494E-B5CB-A9216C400CEB}" presName="parentLin" presStyleCnt="0"/>
      <dgm:spPr/>
    </dgm:pt>
    <dgm:pt modelId="{C5B0BAA4-7CE7-457C-8A00-C147392CA534}" type="pres">
      <dgm:prSet presAssocID="{884925C1-6CD5-494E-B5CB-A9216C400CEB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865B3D1D-E102-406D-83A8-4A2F8DE1A750}" type="pres">
      <dgm:prSet presAssocID="{884925C1-6CD5-494E-B5CB-A9216C400CE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4D74FC-93B4-4AEC-B698-BE53C426438D}" type="pres">
      <dgm:prSet presAssocID="{884925C1-6CD5-494E-B5CB-A9216C400CEB}" presName="negativeSpace" presStyleCnt="0"/>
      <dgm:spPr/>
    </dgm:pt>
    <dgm:pt modelId="{6111E062-3AC5-4FBB-BADC-92D9926E4CAF}" type="pres">
      <dgm:prSet presAssocID="{884925C1-6CD5-494E-B5CB-A9216C400CE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98BB25D-DF91-4E25-A38D-D94A8FF5885C}" srcId="{13247403-EB2B-45B1-9FA1-F18AAE545595}" destId="{F1C3B3CD-51B2-4B37-B60B-D3E037AA04D4}" srcOrd="1" destOrd="0" parTransId="{9F6D7F46-5105-45BD-87FE-0421A88CF0C5}" sibTransId="{BFFA1D50-D322-4ADD-9AED-60A3E80CD9CC}"/>
    <dgm:cxn modelId="{45A4725B-9684-4EC5-A0EF-A140343DBFE8}" srcId="{13247403-EB2B-45B1-9FA1-F18AAE545595}" destId="{FE3749D8-DCEA-4D2F-9F63-4FB7A0A4C7DD}" srcOrd="0" destOrd="0" parTransId="{7AA86BFA-8834-4B70-B323-C11090A06F69}" sibTransId="{B6050BED-AEEF-4567-A8B1-A2058DA5C007}"/>
    <dgm:cxn modelId="{7481613C-AAD4-46E0-B6AA-893CDD2447BF}" type="presOf" srcId="{F1C3B3CD-51B2-4B37-B60B-D3E037AA04D4}" destId="{72BD9574-44BC-40A3-8AC6-99E73F51D729}" srcOrd="0" destOrd="0" presId="urn:microsoft.com/office/officeart/2005/8/layout/list1"/>
    <dgm:cxn modelId="{FD11B9BE-05F4-433D-99D8-ECAB3E8DD768}" type="presOf" srcId="{884925C1-6CD5-494E-B5CB-A9216C400CEB}" destId="{C5B0BAA4-7CE7-457C-8A00-C147392CA534}" srcOrd="0" destOrd="0" presId="urn:microsoft.com/office/officeart/2005/8/layout/list1"/>
    <dgm:cxn modelId="{7BFEB4AB-A461-4A21-806A-2BA9B647BE5F}" type="presOf" srcId="{FF3719D0-A322-40C0-B528-22813F5C91A6}" destId="{F77BDD55-D916-46C2-A315-6BDEF7923D9B}" srcOrd="0" destOrd="0" presId="urn:microsoft.com/office/officeart/2005/8/layout/list1"/>
    <dgm:cxn modelId="{B09C3052-8D01-4A38-A79B-1A7E1F9E606F}" type="presOf" srcId="{884925C1-6CD5-494E-B5CB-A9216C400CEB}" destId="{865B3D1D-E102-406D-83A8-4A2F8DE1A750}" srcOrd="1" destOrd="0" presId="urn:microsoft.com/office/officeart/2005/8/layout/list1"/>
    <dgm:cxn modelId="{E5F00EE7-1651-4B77-9888-755442017BFA}" srcId="{13247403-EB2B-45B1-9FA1-F18AAE545595}" destId="{884925C1-6CD5-494E-B5CB-A9216C400CEB}" srcOrd="3" destOrd="0" parTransId="{348B0DEF-758A-4725-9EF5-6C580DC926E9}" sibTransId="{6B828099-FC86-48E3-AAD3-BF6F68697911}"/>
    <dgm:cxn modelId="{3E283373-2B7C-44CC-9D4B-515A02BA9C5F}" srcId="{13247403-EB2B-45B1-9FA1-F18AAE545595}" destId="{FF3719D0-A322-40C0-B528-22813F5C91A6}" srcOrd="2" destOrd="0" parTransId="{51A8E299-B7E8-486D-A6E9-73A4829BA69D}" sibTransId="{11BDC5D9-5F18-4AE5-B43B-BCF54E22B84E}"/>
    <dgm:cxn modelId="{2377B20E-E53B-4F43-8469-5EC8E07BBA29}" type="presOf" srcId="{FF3719D0-A322-40C0-B528-22813F5C91A6}" destId="{5936A16A-119C-4584-ABE0-F0FF548DCA87}" srcOrd="1" destOrd="0" presId="urn:microsoft.com/office/officeart/2005/8/layout/list1"/>
    <dgm:cxn modelId="{B3C8A887-62EB-4279-9CB8-2E77EB1E27E3}" type="presOf" srcId="{13247403-EB2B-45B1-9FA1-F18AAE545595}" destId="{DB9AC4E6-3888-4275-B57B-B37D499911A2}" srcOrd="0" destOrd="0" presId="urn:microsoft.com/office/officeart/2005/8/layout/list1"/>
    <dgm:cxn modelId="{90CDABE6-2F37-476B-BE6F-3E8975D2DF01}" type="presOf" srcId="{FE3749D8-DCEA-4D2F-9F63-4FB7A0A4C7DD}" destId="{2B05285D-AADF-4729-A6E4-8C9925A9DDC1}" srcOrd="0" destOrd="0" presId="urn:microsoft.com/office/officeart/2005/8/layout/list1"/>
    <dgm:cxn modelId="{C62E3171-DABD-4E43-8E3A-EFAE96B95745}" type="presOf" srcId="{F1C3B3CD-51B2-4B37-B60B-D3E037AA04D4}" destId="{5EB281A9-3A17-4537-BAF1-1A3BE0887575}" srcOrd="1" destOrd="0" presId="urn:microsoft.com/office/officeart/2005/8/layout/list1"/>
    <dgm:cxn modelId="{13F2E3C1-90AD-4520-ACD2-0FB89BC619D8}" type="presOf" srcId="{FE3749D8-DCEA-4D2F-9F63-4FB7A0A4C7DD}" destId="{3FC0CA22-48AE-480D-910F-E19D35255AE8}" srcOrd="1" destOrd="0" presId="urn:microsoft.com/office/officeart/2005/8/layout/list1"/>
    <dgm:cxn modelId="{BBA967BA-6594-4B54-BE3C-33345733E77A}" type="presParOf" srcId="{DB9AC4E6-3888-4275-B57B-B37D499911A2}" destId="{721B20D5-C363-4F2B-9FD2-D45744A5885B}" srcOrd="0" destOrd="0" presId="urn:microsoft.com/office/officeart/2005/8/layout/list1"/>
    <dgm:cxn modelId="{A8FF08C3-1B49-4C87-A837-85FA8FC09436}" type="presParOf" srcId="{721B20D5-C363-4F2B-9FD2-D45744A5885B}" destId="{2B05285D-AADF-4729-A6E4-8C9925A9DDC1}" srcOrd="0" destOrd="0" presId="urn:microsoft.com/office/officeart/2005/8/layout/list1"/>
    <dgm:cxn modelId="{29DCE064-8465-4C9F-A7AC-498F4D44DC66}" type="presParOf" srcId="{721B20D5-C363-4F2B-9FD2-D45744A5885B}" destId="{3FC0CA22-48AE-480D-910F-E19D35255AE8}" srcOrd="1" destOrd="0" presId="urn:microsoft.com/office/officeart/2005/8/layout/list1"/>
    <dgm:cxn modelId="{26958894-21DB-4DA7-B6C1-B369FAF659C9}" type="presParOf" srcId="{DB9AC4E6-3888-4275-B57B-B37D499911A2}" destId="{C079DFEB-95DD-431C-89D0-D257190AFA61}" srcOrd="1" destOrd="0" presId="urn:microsoft.com/office/officeart/2005/8/layout/list1"/>
    <dgm:cxn modelId="{F018689D-CE04-4801-AB22-21AA5BBCFB49}" type="presParOf" srcId="{DB9AC4E6-3888-4275-B57B-B37D499911A2}" destId="{E1E1D833-3EB1-488E-AC15-D2D66B123D0E}" srcOrd="2" destOrd="0" presId="urn:microsoft.com/office/officeart/2005/8/layout/list1"/>
    <dgm:cxn modelId="{FCBACDBB-A819-4CC1-ABA9-5D61C633CD13}" type="presParOf" srcId="{DB9AC4E6-3888-4275-B57B-B37D499911A2}" destId="{4B844998-BAFA-4042-8766-59C348B15643}" srcOrd="3" destOrd="0" presId="urn:microsoft.com/office/officeart/2005/8/layout/list1"/>
    <dgm:cxn modelId="{FDBEE8A5-A140-457F-A2A1-EF753911954B}" type="presParOf" srcId="{DB9AC4E6-3888-4275-B57B-B37D499911A2}" destId="{F293EF19-D46B-4CD6-8940-B1644DFE2604}" srcOrd="4" destOrd="0" presId="urn:microsoft.com/office/officeart/2005/8/layout/list1"/>
    <dgm:cxn modelId="{3E9F8995-50C3-4A4F-8ECE-7D46000CE562}" type="presParOf" srcId="{F293EF19-D46B-4CD6-8940-B1644DFE2604}" destId="{72BD9574-44BC-40A3-8AC6-99E73F51D729}" srcOrd="0" destOrd="0" presId="urn:microsoft.com/office/officeart/2005/8/layout/list1"/>
    <dgm:cxn modelId="{85244354-1751-49EC-9DAD-73B3E783E4EC}" type="presParOf" srcId="{F293EF19-D46B-4CD6-8940-B1644DFE2604}" destId="{5EB281A9-3A17-4537-BAF1-1A3BE0887575}" srcOrd="1" destOrd="0" presId="urn:microsoft.com/office/officeart/2005/8/layout/list1"/>
    <dgm:cxn modelId="{19CFAA90-16C9-485C-8B99-871AB59BAF55}" type="presParOf" srcId="{DB9AC4E6-3888-4275-B57B-B37D499911A2}" destId="{37BC5654-018A-496D-B50E-4AA961D5738E}" srcOrd="5" destOrd="0" presId="urn:microsoft.com/office/officeart/2005/8/layout/list1"/>
    <dgm:cxn modelId="{DCCA1DF9-C864-46CD-8F42-E267E4D74DC5}" type="presParOf" srcId="{DB9AC4E6-3888-4275-B57B-B37D499911A2}" destId="{D126BB3B-567E-414A-9B95-F65E570B61BA}" srcOrd="6" destOrd="0" presId="urn:microsoft.com/office/officeart/2005/8/layout/list1"/>
    <dgm:cxn modelId="{4468F129-ED0C-41E4-99F4-F523051FC77D}" type="presParOf" srcId="{DB9AC4E6-3888-4275-B57B-B37D499911A2}" destId="{FE84CFF5-D766-4DB7-80DA-EEDF9D76DF65}" srcOrd="7" destOrd="0" presId="urn:microsoft.com/office/officeart/2005/8/layout/list1"/>
    <dgm:cxn modelId="{65A5B3E4-BD70-46F6-8A7D-82E4685B2970}" type="presParOf" srcId="{DB9AC4E6-3888-4275-B57B-B37D499911A2}" destId="{AE4406CF-C870-4604-A855-FB6B4B82E52D}" srcOrd="8" destOrd="0" presId="urn:microsoft.com/office/officeart/2005/8/layout/list1"/>
    <dgm:cxn modelId="{B173D7D6-8D0B-4EE5-8E9B-738711C9C400}" type="presParOf" srcId="{AE4406CF-C870-4604-A855-FB6B4B82E52D}" destId="{F77BDD55-D916-46C2-A315-6BDEF7923D9B}" srcOrd="0" destOrd="0" presId="urn:microsoft.com/office/officeart/2005/8/layout/list1"/>
    <dgm:cxn modelId="{E834C7C8-259A-4285-B65E-8635BB627755}" type="presParOf" srcId="{AE4406CF-C870-4604-A855-FB6B4B82E52D}" destId="{5936A16A-119C-4584-ABE0-F0FF548DCA87}" srcOrd="1" destOrd="0" presId="urn:microsoft.com/office/officeart/2005/8/layout/list1"/>
    <dgm:cxn modelId="{EFDE49BD-2531-417C-8A2D-D5A09AE813D1}" type="presParOf" srcId="{DB9AC4E6-3888-4275-B57B-B37D499911A2}" destId="{A0853DD4-F4B5-4C36-8893-6982948D9A9C}" srcOrd="9" destOrd="0" presId="urn:microsoft.com/office/officeart/2005/8/layout/list1"/>
    <dgm:cxn modelId="{06E715B8-9E31-431E-AB90-73DFB75C3127}" type="presParOf" srcId="{DB9AC4E6-3888-4275-B57B-B37D499911A2}" destId="{BDBD3004-A939-402A-8E38-4E3E7C000CFA}" srcOrd="10" destOrd="0" presId="urn:microsoft.com/office/officeart/2005/8/layout/list1"/>
    <dgm:cxn modelId="{D7A6F017-6A83-4FA0-871D-43431C281277}" type="presParOf" srcId="{DB9AC4E6-3888-4275-B57B-B37D499911A2}" destId="{9E470215-C3C8-4550-9D54-52D038EDF6A2}" srcOrd="11" destOrd="0" presId="urn:microsoft.com/office/officeart/2005/8/layout/list1"/>
    <dgm:cxn modelId="{6A55A9DF-0A41-42B9-9FB2-E83A8A04A0B1}" type="presParOf" srcId="{DB9AC4E6-3888-4275-B57B-B37D499911A2}" destId="{5484FE88-31F6-49CB-98A2-3715B7ADB280}" srcOrd="12" destOrd="0" presId="urn:microsoft.com/office/officeart/2005/8/layout/list1"/>
    <dgm:cxn modelId="{FFCB5EAD-EE9E-4A3F-91AE-F4F10453B595}" type="presParOf" srcId="{5484FE88-31F6-49CB-98A2-3715B7ADB280}" destId="{C5B0BAA4-7CE7-457C-8A00-C147392CA534}" srcOrd="0" destOrd="0" presId="urn:microsoft.com/office/officeart/2005/8/layout/list1"/>
    <dgm:cxn modelId="{08EC55DC-FD76-416F-8708-E87418488786}" type="presParOf" srcId="{5484FE88-31F6-49CB-98A2-3715B7ADB280}" destId="{865B3D1D-E102-406D-83A8-4A2F8DE1A750}" srcOrd="1" destOrd="0" presId="urn:microsoft.com/office/officeart/2005/8/layout/list1"/>
    <dgm:cxn modelId="{AC28ECDF-8B30-42DD-A17E-AE0E4A164EFB}" type="presParOf" srcId="{DB9AC4E6-3888-4275-B57B-B37D499911A2}" destId="{B74D74FC-93B4-4AEC-B698-BE53C426438D}" srcOrd="13" destOrd="0" presId="urn:microsoft.com/office/officeart/2005/8/layout/list1"/>
    <dgm:cxn modelId="{B31E849D-EFF1-469E-9818-C91DC246BCE3}" type="presParOf" srcId="{DB9AC4E6-3888-4275-B57B-B37D499911A2}" destId="{6111E062-3AC5-4FBB-BADC-92D9926E4CA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E1D833-3EB1-488E-AC15-D2D66B123D0E}">
      <dsp:nvSpPr>
        <dsp:cNvPr id="0" name=""/>
        <dsp:cNvSpPr/>
      </dsp:nvSpPr>
      <dsp:spPr>
        <a:xfrm>
          <a:off x="0" y="398688"/>
          <a:ext cx="72009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C0CA22-48AE-480D-910F-E19D35255AE8}">
      <dsp:nvSpPr>
        <dsp:cNvPr id="0" name=""/>
        <dsp:cNvSpPr/>
      </dsp:nvSpPr>
      <dsp:spPr>
        <a:xfrm>
          <a:off x="360045" y="59207"/>
          <a:ext cx="5040630" cy="678960"/>
        </a:xfrm>
        <a:prstGeom prst="roundRect">
          <a:avLst/>
        </a:prstGeom>
        <a:gradFill rotWithShape="1">
          <a:gsLst>
            <a:gs pos="0">
              <a:schemeClr val="accent1">
                <a:tint val="67000"/>
                <a:satMod val="105000"/>
                <a:lumMod val="110000"/>
              </a:schemeClr>
            </a:gs>
            <a:gs pos="50000">
              <a:schemeClr val="accent1">
                <a:tint val="73000"/>
                <a:satMod val="103000"/>
                <a:lumMod val="105000"/>
              </a:schemeClr>
            </a:gs>
            <a:gs pos="100000">
              <a:schemeClr val="accent1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24" tIns="0" rIns="190524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Вступление (40 : 1 – 11)</a:t>
          </a:r>
          <a:endParaRPr lang="ru-RU" sz="2300" kern="1200" dirty="0"/>
        </a:p>
      </dsp:txBody>
      <dsp:txXfrm>
        <a:off x="393189" y="92351"/>
        <a:ext cx="4974342" cy="612672"/>
      </dsp:txXfrm>
    </dsp:sp>
    <dsp:sp modelId="{D126BB3B-567E-414A-9B95-F65E570B61BA}">
      <dsp:nvSpPr>
        <dsp:cNvPr id="0" name=""/>
        <dsp:cNvSpPr/>
      </dsp:nvSpPr>
      <dsp:spPr>
        <a:xfrm>
          <a:off x="0" y="1441968"/>
          <a:ext cx="72009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B281A9-3A17-4537-BAF1-1A3BE0887575}">
      <dsp:nvSpPr>
        <dsp:cNvPr id="0" name=""/>
        <dsp:cNvSpPr/>
      </dsp:nvSpPr>
      <dsp:spPr>
        <a:xfrm>
          <a:off x="360045" y="1102487"/>
          <a:ext cx="5040630" cy="678960"/>
        </a:xfrm>
        <a:prstGeom prst="roundRect">
          <a:avLst/>
        </a:prstGeom>
        <a:gradFill rotWithShape="1">
          <a:gsLst>
            <a:gs pos="0">
              <a:schemeClr val="accent1">
                <a:tint val="67000"/>
                <a:satMod val="105000"/>
                <a:lumMod val="110000"/>
              </a:schemeClr>
            </a:gs>
            <a:gs pos="50000">
              <a:schemeClr val="accent1">
                <a:tint val="73000"/>
                <a:satMod val="103000"/>
                <a:lumMod val="105000"/>
              </a:schemeClr>
            </a:gs>
            <a:gs pos="100000">
              <a:schemeClr val="accent1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24" tIns="0" rIns="190524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Кир и Вавилон (40 : 12 – 48 : 22)</a:t>
          </a:r>
          <a:endParaRPr lang="ru-RU" sz="2300" kern="1200" dirty="0"/>
        </a:p>
      </dsp:txBody>
      <dsp:txXfrm>
        <a:off x="393189" y="1135631"/>
        <a:ext cx="4974342" cy="612672"/>
      </dsp:txXfrm>
    </dsp:sp>
    <dsp:sp modelId="{BDBD3004-A939-402A-8E38-4E3E7C000CFA}">
      <dsp:nvSpPr>
        <dsp:cNvPr id="0" name=""/>
        <dsp:cNvSpPr/>
      </dsp:nvSpPr>
      <dsp:spPr>
        <a:xfrm>
          <a:off x="0" y="2485248"/>
          <a:ext cx="72009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36A16A-119C-4584-ABE0-F0FF548DCA87}">
      <dsp:nvSpPr>
        <dsp:cNvPr id="0" name=""/>
        <dsp:cNvSpPr/>
      </dsp:nvSpPr>
      <dsp:spPr>
        <a:xfrm>
          <a:off x="360045" y="2145768"/>
          <a:ext cx="5040630" cy="678960"/>
        </a:xfrm>
        <a:prstGeom prst="roundRect">
          <a:avLst/>
        </a:prstGeom>
        <a:gradFill rotWithShape="1">
          <a:gsLst>
            <a:gs pos="0">
              <a:schemeClr val="accent1">
                <a:tint val="67000"/>
                <a:satMod val="105000"/>
                <a:lumMod val="110000"/>
              </a:schemeClr>
            </a:gs>
            <a:gs pos="50000">
              <a:schemeClr val="accent1">
                <a:tint val="73000"/>
                <a:satMod val="103000"/>
                <a:lumMod val="105000"/>
              </a:schemeClr>
            </a:gs>
            <a:gs pos="100000">
              <a:schemeClr val="accent1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24" tIns="0" rIns="190524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Торжество Израиля (49 – 55)</a:t>
          </a:r>
          <a:endParaRPr lang="ru-RU" sz="2300" kern="1200" dirty="0"/>
        </a:p>
      </dsp:txBody>
      <dsp:txXfrm>
        <a:off x="393189" y="2178912"/>
        <a:ext cx="4974342" cy="612672"/>
      </dsp:txXfrm>
    </dsp:sp>
    <dsp:sp modelId="{6111E062-3AC5-4FBB-BADC-92D9926E4CAF}">
      <dsp:nvSpPr>
        <dsp:cNvPr id="0" name=""/>
        <dsp:cNvSpPr/>
      </dsp:nvSpPr>
      <dsp:spPr>
        <a:xfrm>
          <a:off x="0" y="3528528"/>
          <a:ext cx="72009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5B3D1D-E102-406D-83A8-4A2F8DE1A750}">
      <dsp:nvSpPr>
        <dsp:cNvPr id="0" name=""/>
        <dsp:cNvSpPr/>
      </dsp:nvSpPr>
      <dsp:spPr>
        <a:xfrm>
          <a:off x="360045" y="3189048"/>
          <a:ext cx="5040630" cy="678960"/>
        </a:xfrm>
        <a:prstGeom prst="roundRect">
          <a:avLst/>
        </a:prstGeom>
        <a:gradFill rotWithShape="1">
          <a:gsLst>
            <a:gs pos="0">
              <a:schemeClr val="accent1">
                <a:tint val="67000"/>
                <a:satMod val="105000"/>
                <a:lumMod val="110000"/>
              </a:schemeClr>
            </a:gs>
            <a:gs pos="50000">
              <a:schemeClr val="accent1">
                <a:tint val="73000"/>
                <a:satMod val="103000"/>
                <a:lumMod val="105000"/>
              </a:schemeClr>
            </a:gs>
            <a:gs pos="100000">
              <a:schemeClr val="accent1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24" tIns="0" rIns="190524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Новый Израиль (55 – 65)</a:t>
          </a:r>
          <a:endParaRPr lang="ru-RU" sz="2300" kern="1200" dirty="0"/>
        </a:p>
      </dsp:txBody>
      <dsp:txXfrm>
        <a:off x="393189" y="3222192"/>
        <a:ext cx="4974342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412307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760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64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598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7483616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95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440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75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960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87029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94919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7883F689-EDE5-4C81-B908-D20D145E639F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1D13E4BB-B7EC-4B38-A4EF-C1EA281E0A5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348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Книга Исайи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Исайя Вавилонский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210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Книга Исайи: структура второй части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3210092"/>
              </p:ext>
            </p:extLst>
          </p:nvPr>
        </p:nvGraphicFramePr>
        <p:xfrm>
          <a:off x="1028700" y="2286000"/>
          <a:ext cx="7200900" cy="4167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7754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Призвание пророка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28700" y="2162127"/>
            <a:ext cx="7632848" cy="463105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Слушайте Меня, острова, и внимайте, народы дальние: Господь призвал Меня от чрева, от утробы матери Моей называл имя Мое;</a:t>
            </a:r>
            <a:r>
              <a:rPr lang="en-US" sz="1400" baseline="300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и соделал  уста Мои как острый меч; тенью руки Своей покрывал Меня, и соделал Меня стрелою изостренною; в колчане Своем хранил Меня;</a:t>
            </a:r>
            <a:r>
              <a:rPr lang="en-US" sz="1400" baseline="300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и сказал Мне: Ты раб Мой, Израиль, в Тебе Я прославлюсь.</a:t>
            </a:r>
            <a:r>
              <a:rPr lang="en-US" sz="1400" baseline="300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А Я сказал: напрасно Я трудился, ни на что и вотще истощал силу Свою. Но Мое право у Господа, и награда Моя у Бога Моего.</a:t>
            </a:r>
            <a:r>
              <a:rPr lang="en-US" sz="1400" baseline="300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И ныне говорит Господь, образовавший Меня от чрева в раба Себе, чтобы обратить к Нему Иакова и чтобы Израиль собрался к Нему; Я почтен в очах Господа, и Бог Мой-- сила Моя.</a:t>
            </a:r>
            <a:r>
              <a:rPr lang="en-US" sz="1400" baseline="300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И Он сказал: мало того, что Ты будешь рабом Моим для восстановления колен Иаковлевых и для возвращения остатков Израиля, но Я сделаю Тебя светом народов, чтобы спасение Мое простерлось до концов земли.</a:t>
            </a:r>
            <a:r>
              <a:rPr lang="en-US" sz="1400" baseline="300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Так говорит Господь, Искупитель Израиля, Святый Его, презираемому всеми, поносимому народом, рабу властелинов: цари увидят, и встанут; князья поклонятся ради Господа, Который верен, ради святаго Израилева, Который избрал Тебя.</a:t>
            </a:r>
            <a:r>
              <a:rPr lang="en-US" sz="1400" baseline="300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Так говорит Господь: во время благоприятное Я услышал Тебя, и в день спасения помог Тебе; и Я буду охранять Тебя, и сделаю Тебя заветом народа, чтобы восстановить землю, чтобы возвратить наследникам наследия опустошенные,</a:t>
            </a:r>
            <a:r>
              <a:rPr lang="en-US" sz="1400" baseline="300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сказать узникам: „выходите ", и тем, которые во тьме: „покажитесь ". Они при дорогах будут пасти, и по всем холмам будут пажити их; не будут терпеть голода и жажды, и не поразит их зной и солнце; ибо Милующий их будет вести их и приведет их к источникам вод. (Ис. 49 : 1 – 10)</a:t>
            </a:r>
          </a:p>
        </p:txBody>
      </p:sp>
    </p:spTree>
    <p:extLst>
      <p:ext uri="{BB962C8B-B14F-4D97-AF65-F5344CB8AC3E}">
        <p14:creationId xmlns:p14="http://schemas.microsoft.com/office/powerpoint/2010/main" val="4195505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Служение пророка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28700" y="1821076"/>
            <a:ext cx="7704856" cy="476726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just"/>
            <a:r>
              <a:rPr lang="ru-RU" sz="2000" dirty="0">
                <a:solidFill>
                  <a:schemeClr val="tx1"/>
                </a:solidFill>
              </a:rPr>
              <a:t>Господь Бог дал Мне язык мудрых, чтобы Я мог словом подкреплять изнемогающего; каждое утро Он пробуждает, пробуждает ухо Мое, чтобы Я слушал, подобно учащимся.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Господь Бог открыл Мне ухо, и Я не воспротивился, не отступил назад.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Я предал хребет Мой биющим и ланиты Мои поражающим; лица Моего не закрывал от поруганий и оплевания.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И Господь Бог помогает Мне: поэтому Я не стыжусь, поэтому Я держу лице Мое, как кремень, и знаю, что не останусь в стыде.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Близок оправдывающий Меня: кто хочет состязаться со Мною? станем вместе. Кто хочет судиться со Мною? пусть подойдет ко Мне.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Вот, Господь Бог помогает Мне: кто осудит Меня? Вот, все они, как одежда, обветшают; моль съест их. (Ис. 50 : 4 – 9)</a:t>
            </a:r>
          </a:p>
          <a:p>
            <a:pPr algn="just"/>
            <a:endParaRPr lang="ru-RU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5354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Первый мессианский гимн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28700" y="2348880"/>
            <a:ext cx="7416824" cy="418838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Вот, Отрок Мой, Которого Я держу за руку, избранный Мой, к которому благоволит душа Моя. Положу дух Мой на Него, и возвестит народам суд;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не возопиет и не возвысит голоса Своего, и не даст услышать его на улицах;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трости надломленной не переломит, и льна курящегося не угасит; будет производить суд по истине;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не ослабеет и не изнеможет, доколе на земле не утвердит суда, и на закон Его будут уповать острова. (Ис. 42 : 1 – 4)</a:t>
            </a:r>
          </a:p>
          <a:p>
            <a:pPr algn="just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213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Второй мессианский гимн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38490" y="2171700"/>
            <a:ext cx="7719764" cy="4597003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just"/>
            <a:r>
              <a:rPr lang="ru-RU" sz="1200" dirty="0">
                <a:solidFill>
                  <a:schemeClr val="tx1"/>
                </a:solidFill>
              </a:rPr>
              <a:t>Вот, раб Мой будет благоуспешен, возвысится и вознесется, и возвеличится.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Как многие изумлялись, [смотря] на Тебя,-- столько был обезображен паче всякого человека лик Его, и вид Его-- паче сынов человеческих!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Так многие народы приведет Он в изумление; цари закроют пред Ним уста свои, ибо они увидят то, о чем не было говорено им, и узнают то, чего не слыхали.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Кто поверил слышанному от нас, и кому открылась мышца Господня?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Ибо Он взошел пред Ним, как отпрыск и как росток из сухой земли; нет в Нем ни вида, ни величия; и мы видели Его, и не было в Нем вида, который привлекал бы нас к Нему.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Он был презрен и умален пред людьми, муж скорбей и изведавший болезни, и мы отвращали от Него лице свое; Он был презираем, и мы ни во что ставили Его.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Но Он взял на Себя наши немощи и понес наши болезни; а мы думали, [что] Он был поражаем, наказуем и уничижен Богом.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Но Он изъязвлен был за грехи наши и мучим за беззакония наши; наказание мира нашего [было] на Нем, и ранами Его мы исцелились.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Все мы блуждали, как овцы, совратились каждый на свою дорогу: и Господь возложил на Него грехи всех нас.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Он истязуем был, но страдал добровольно и не открывал уст Своих; как овца, веден был Он на заклание, и как агнец пред стригущим его безгласен, так Он не отверзал уст Своих.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От уз и суда Он был взят; но род Его кто изъяснит? ибо Он отторгнут от земли живых; за преступления народа Моего претерпел казнь.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Ему назначали гроб со злодеями, но Он погребен у богатого, потому что не сделал греха, и не было лжи в устах Его.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Но Господу угодно было поразить Его, и Он предал Его мучению; когда же душа Его принесет жертву умилостивления, Он узрит потомство долговечное, и воля Господня благоуспешно будет исполняться рукою Его.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На подвиг души Своей Он будет смотреть с довольством; чрез познание Его Он, Праведник, Раб Мой, оправдает многих и грехи их на Себе понесет.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Посему Я дам Ему часть между великими, и с сильными будет делить добычу, за то, что предал душу Свою на смерть, и к злодеям причтен был, тогда как Он понес на Себе грех многих и за преступников сделался ходатаем. (Ис. 52 : 13 – 53 : 12)</a:t>
            </a:r>
          </a:p>
          <a:p>
            <a:pPr algn="just"/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206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Новый Иерусалим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28700" y="2276872"/>
            <a:ext cx="7632848" cy="4188381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Восстань, светись, [Иерусалим], ибо пришел свет твой, и слава Господня взошла над тобою.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Ибо вот, тьма покроет землю, и мрак-- народы; а над тобою воссияет Господь, и слава Его явится над тобою.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И придут народы к свету твоему, и цари-- к восходящему над тобою сиянию.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…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Не слышно будет более насилия в земле твоей, опустошения и разорения-- в пределах твоих; и будешь называть стены твои спасением и ворота твои-- славою.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Не будет уже солнце служить тебе светом дневным, и сияние луны-- светить тебе; но Господь будет тебе вечным светом, и Бог твой-- славою твоею.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Не зайдет уже солнце твое, и луна твоя не сокроется, ибо Господь будет для тебя вечным светом, и окончатся дни сетования твоего.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И народ твой весь будет праведный, на веки наследует землю,-- отрасль насаждения Моего, дело рук Моих, к прославлению Моему.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От малого произойдет тысяча, и от самого слабого-- сильный народ. Я, Господь, ускорю совершить это в свое время. (Ис. 60 : 1 – 3, 18 – 22)</a:t>
            </a:r>
          </a:p>
        </p:txBody>
      </p:sp>
    </p:spTree>
    <p:extLst>
      <p:ext uri="{BB962C8B-B14F-4D97-AF65-F5344CB8AC3E}">
        <p14:creationId xmlns:p14="http://schemas.microsoft.com/office/powerpoint/2010/main" val="148497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127</TotalTime>
  <Words>1281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Franklin Gothic Book</vt:lpstr>
      <vt:lpstr>Crop</vt:lpstr>
      <vt:lpstr>Книга Исайи</vt:lpstr>
      <vt:lpstr>Книга Исайи: структура второй части</vt:lpstr>
      <vt:lpstr>Призвание пророка</vt:lpstr>
      <vt:lpstr>Служение пророка</vt:lpstr>
      <vt:lpstr>Первый мессианский гимн</vt:lpstr>
      <vt:lpstr>Второй мессианский гимн</vt:lpstr>
      <vt:lpstr>Новый Иерусалим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 Сорокин</dc:creator>
  <cp:lastModifiedBy>Владимир Сорокин</cp:lastModifiedBy>
  <cp:revision>34</cp:revision>
  <dcterms:created xsi:type="dcterms:W3CDTF">2009-02-06T18:31:12Z</dcterms:created>
  <dcterms:modified xsi:type="dcterms:W3CDTF">2020-04-06T16:00:50Z</dcterms:modified>
</cp:coreProperties>
</file>