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39B611-93B1-7178-2957-BC1CFB2E8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16B3E2-9B5C-45C0-AE31-CDE94FE3B90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EA8173-9DCE-CD76-4F1A-3366410B0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4779D2-700E-3716-679D-38FCCF3FE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FE1C47-B282-4878-907E-1A0A1C0A4D0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03201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E25FB9-F119-567D-E0FA-E7031AE5C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FE3013-DA04-4818-870A-94A3C7172BB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180986-E00B-C819-8E3E-AEC1C6E6C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805BE7-D5CD-7E3A-8D37-68D3959CA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E13902-175A-4EDF-B0B6-9C41B2E7A5E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6754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8523D9-868C-CFD7-56CD-53D5A310A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FE1AB8-7197-46B2-93E8-8DD6A54AD1D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E7D83A-1591-5CE6-CCE3-5D8D66A5C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96EBF5-614F-9C52-E3D6-EE14830D5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411CC4-A3AA-4106-9978-E6F41EB1F89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03729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DAB9DD-DDED-55DC-6D9C-E65173EEF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99A042-1EFC-4330-9B31-3D06B29817D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8EFC2A-81DE-1929-FFD3-E4C06FFAD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A28213-AE1C-E412-F36F-163E62550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419B81-7097-4408-B508-7AB95212978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3905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0C6B3C-3EF0-9B05-2E7D-F64BF22C7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54B786-17AD-4DB4-85B7-0626C77B40C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268DFC-98A3-7CEB-8706-275D9EE00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96197D-765C-FB0D-4493-8FCEE5219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03F6E5-92D4-4296-8223-94CD0D63140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55211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98CDFA4-2323-73EF-9538-864B5797E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942099-4AE1-4EAC-BE76-F6F9DC7018A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141FD2C-C477-FE3A-D747-EFF39AC6F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7E08B95-EF00-4507-D586-7CCBB10B6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65584C-AF88-4823-AE19-06887C281CD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73938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864AC73-5E75-98C7-EF4C-F69B30589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572899-1867-4957-A5F1-AA5E5B93478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759289B-AFA9-E987-DB63-325F62257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F41AA9C-A3E1-4792-C1EA-73BFC5550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E4562-A767-49CD-BCAF-B37C45AB9CF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56199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1681D6AE-8773-A93E-401F-73FC28C8C5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428D2A-F0D9-4958-AADE-B09603C57B7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4D27FEA-34ED-873F-1017-756C025E2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7589B40-EB98-87FB-3886-7304B95E0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2C2873-1233-4F98-9C41-0D6A20713DD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35012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31FEBDB-D25A-CAE7-5D73-8A8AF0616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3DB170-ED41-4D3B-B1D9-63A833F7CB2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001F1B9-50B5-82A8-0AE5-C6612110C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5ACD512-6DE0-61FD-6A2D-F15760969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CFE850-0C4D-480C-B746-478D84B84DE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6861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6170B9E-853D-AA2C-6A82-40D45C7F1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3515F5-ACE2-4B27-A5D9-DFF77699F74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4E8893A-6DFF-D6CA-6BA4-E0D064D99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E08DC5E-3DEC-E632-DD86-59F78FBBC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AB600E-708F-4681-A30F-2831B2973FC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79144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6DE3CFA-0301-4948-E7AF-475856F26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91ADEDA-64CE-4E7A-8356-CF02B8BC5C5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DBA5C1F-C99F-6B20-4470-43855E3D1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E9B1F5D-A72D-C8C3-684A-1B09C578A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2B8494-0EA4-4738-A260-8A3F18B2F84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18821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3D78BF01-A2F1-8596-3891-855297312BB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C124B36E-30BD-84F1-8024-59DEE426CB4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F066B2-FED7-7BBF-B4ED-6E77FD8EE7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197CE5D6-15A9-4B7C-A49F-8E17DF6E0B8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A820EE-A8A0-2F2F-1812-626E0E4BD7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06E23C-7AAE-ABB5-F051-7760F607CC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693AE35B-A73E-4A97-BDC2-36A9573E6D54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1A382B7A-B199-41EC-E5EA-1EADD88B66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84D62C6D-5305-40F5-8EC7-D5754702893B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4">
            <a:extLst>
              <a:ext uri="{FF2B5EF4-FFF2-40B4-BE49-F238E27FC236}">
                <a16:creationId xmlns:a16="http://schemas.microsoft.com/office/drawing/2014/main" id="{E4527FCB-D53C-861D-0856-472FBC16AF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FC5E0A22-ED0E-4572-D694-4E4DF6B41AF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8F4F812-CA5A-C402-13C0-5222994349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A60B5FE8-272E-DC40-BC24-68AAE710A8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D91D1386-3BF9-57CC-C443-1D5F8ACFE7D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94D6046-B7FD-BF81-4737-49B8F14063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4D40D64-8063-B1BA-6B5D-F4E73E4449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320CDB27-E891-3572-F791-60632886DC43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0BB442AC-B7C4-56B9-188F-F6FADADAF4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704761D-5BDE-95F8-8130-EEF79FB861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4">
            <a:extLst>
              <a:ext uri="{FF2B5EF4-FFF2-40B4-BE49-F238E27FC236}">
                <a16:creationId xmlns:a16="http://schemas.microsoft.com/office/drawing/2014/main" id="{DCF4D48A-BC96-70EC-BA6C-449D42FE70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3D2A91F8-1E55-2AD7-B120-51D25112F51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B88326D-E7C5-FE54-BD2A-AB4328D137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1E2534DF-E210-663C-A1CD-A3B8E69464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241AB9F1-9BD7-680C-F27E-06520349932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379C35CA-52A3-D423-F7D9-0CEC549DC7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689546CE-B450-98AC-089C-56BE2986D4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6FC5E7B8-6D55-2006-203E-44D5934350C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A07C9D15-5292-0CBD-0FE3-846F18339F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267943C-9B0B-803D-F129-7309D2D0B9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4">
            <a:extLst>
              <a:ext uri="{FF2B5EF4-FFF2-40B4-BE49-F238E27FC236}">
                <a16:creationId xmlns:a16="http://schemas.microsoft.com/office/drawing/2014/main" id="{EDC61D88-3710-5ED1-AE68-210CCDF83F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FE7FBA7D-97A2-7AD3-268D-991A19EE36B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0EB746B-1E44-E6A0-0484-4F8536BB30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3070D43-5680-7C2D-CE6F-C12A2ABA25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FD56294B-7498-136A-2A79-B317B5CAC1F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86FF680-2F3B-171B-FD67-966FA084F6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6FEC74F0-5D9A-7242-E7C0-DDA7407AB3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E797247F-1F4C-3D8D-E3E7-90EF5612959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1FD58125-B721-C02D-78F6-92EB995A5B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D92187A-4255-6B65-9E05-BA426DE92C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4">
            <a:extLst>
              <a:ext uri="{FF2B5EF4-FFF2-40B4-BE49-F238E27FC236}">
                <a16:creationId xmlns:a16="http://schemas.microsoft.com/office/drawing/2014/main" id="{E44F5D9F-B493-3BC8-7705-7437B318D7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F92330DF-4ABF-31B2-B00C-11696503279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3BAAC0F-534A-9FAB-8D87-C69532FF5B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8D139642-0C93-965C-6E08-B22C0D9A43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3AC17428-26A6-0FEF-0725-13E8F114F2C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F7B7921-1FD3-C161-5241-A933CA174A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79F30F77-9B80-12C9-E5FE-3607DC20E7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6C8EAC14-B6EB-20AB-8D61-C48F22A6022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CBE48B45-6EF7-813E-77A5-A460C41E1C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FE834CF-7D7F-1886-FD74-692540D908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4">
            <a:extLst>
              <a:ext uri="{FF2B5EF4-FFF2-40B4-BE49-F238E27FC236}">
                <a16:creationId xmlns:a16="http://schemas.microsoft.com/office/drawing/2014/main" id="{1E1723C5-4F1B-F576-55BC-B40A2A9F5C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D7A710C5-A6EC-C902-9BE5-747BC6B4409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76FD889-3592-B281-47B3-DA8E9A2683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B453729D-4EF0-FB8A-D95C-DD74A8429D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6F905F30-0F79-F94F-7165-69C753B5400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499E29F-451B-6A1B-F8AE-3CE9461E90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9C457EF-3637-10D9-FC57-69E8D20390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7B56442E-A51B-ABFF-F5AB-42E0104766F1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C688A9DD-A36F-349D-1FE6-8FDADFE289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9A2FC12-C2C7-FD14-E3C4-31BF530256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4">
            <a:extLst>
              <a:ext uri="{FF2B5EF4-FFF2-40B4-BE49-F238E27FC236}">
                <a16:creationId xmlns:a16="http://schemas.microsoft.com/office/drawing/2014/main" id="{32A93035-C6F9-3534-259F-D5945D8465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E81A2B84-5DF1-1D26-D54B-C016F2A2077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2F5B591-80D4-9296-7000-8FE918CBF2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BDD7D01-9B3E-7430-F2E0-5286C97538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9AFCB995-39CB-7D9E-9C5B-E1705653B61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705F420-BC56-CDB3-54B8-DAFE75FA34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C7BD637-75C6-BF1A-FD41-F407906787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06981C52-B67B-045F-3EE8-D552322C4204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5E09F976-0361-4426-92CF-20A3DABB66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57C8003F-F8E0-3F0F-250D-DCB3C345D1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4</cp:revision>
  <dcterms:created xsi:type="dcterms:W3CDTF">2009-03-07T13:33:05Z</dcterms:created>
  <dcterms:modified xsi:type="dcterms:W3CDTF">2025-01-08T07:53:15Z</dcterms:modified>
</cp:coreProperties>
</file>