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handoutMasterIdLst>
    <p:handoutMasterId r:id="rId28"/>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80" r:id="rId19"/>
    <p:sldId id="273" r:id="rId20"/>
    <p:sldId id="274" r:id="rId21"/>
    <p:sldId id="275" r:id="rId22"/>
    <p:sldId id="276" r:id="rId23"/>
    <p:sldId id="277" r:id="rId24"/>
    <p:sldId id="279" r:id="rId25"/>
    <p:sldId id="278"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5" d="100"/>
          <a:sy n="65" d="100"/>
        </p:scale>
        <p:origin x="-108" y="-19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36814A-A929-4762-A09A-D795A806A84F}" type="datetimeFigureOut">
              <a:rPr lang="en-US" smtClean="0"/>
              <a:pPr/>
              <a:t>5/31/2009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A0E96D-75BE-48C1-ADD4-DA5166F39A2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530862-17CC-491C-8822-34E2F3EF71E1}" type="datetimeFigureOut">
              <a:rPr lang="en-US" smtClean="0"/>
              <a:t>5/31/2009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BAEE7A-2B79-4EE0-91DD-6BF16EBFE88A}"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EBAEE7A-2B79-4EE0-91DD-6BF16EBFE88A}"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C70970A9-16D0-4538-A49F-A86F95D35FA7}" type="datetimeFigureOut">
              <a:rPr lang="en-US" smtClean="0"/>
              <a:pPr/>
              <a:t>5/31/2009</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69B7AB76-39C5-4325-96DB-381FCD15D378}"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0970A9-16D0-4538-A49F-A86F95D35FA7}" type="datetimeFigureOut">
              <a:rPr lang="en-US" smtClean="0"/>
              <a:pPr/>
              <a:t>5/31/2009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0970A9-16D0-4538-A49F-A86F95D35FA7}" type="datetimeFigureOut">
              <a:rPr lang="en-US" smtClean="0"/>
              <a:pPr/>
              <a:t>5/31/2009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0970A9-16D0-4538-A49F-A86F95D35FA7}" type="datetimeFigureOut">
              <a:rPr lang="en-US" smtClean="0"/>
              <a:pPr/>
              <a:t>5/31/2009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70970A9-16D0-4538-A49F-A86F95D35FA7}" type="datetimeFigureOut">
              <a:rPr lang="en-US" smtClean="0"/>
              <a:pPr/>
              <a:t>5/31/2009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69B7AB76-39C5-4325-96DB-381FCD15D37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70970A9-16D0-4538-A49F-A86F95D35FA7}" type="datetimeFigureOut">
              <a:rPr lang="en-US" smtClean="0"/>
              <a:pPr/>
              <a:t>5/31/2009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70970A9-16D0-4538-A49F-A86F95D35FA7}" type="datetimeFigureOut">
              <a:rPr lang="en-US" smtClean="0"/>
              <a:pPr/>
              <a:t>5/31/2009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70970A9-16D0-4538-A49F-A86F95D35FA7}" type="datetimeFigureOut">
              <a:rPr lang="en-US" smtClean="0"/>
              <a:pPr/>
              <a:t>5/31/2009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0970A9-16D0-4538-A49F-A86F95D35FA7}" type="datetimeFigureOut">
              <a:rPr lang="en-US" smtClean="0"/>
              <a:pPr/>
              <a:t>5/31/2009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70970A9-16D0-4538-A49F-A86F95D35FA7}" type="datetimeFigureOut">
              <a:rPr lang="en-US" smtClean="0"/>
              <a:pPr/>
              <a:t>5/31/2009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70970A9-16D0-4538-A49F-A86F95D35FA7}" type="datetimeFigureOut">
              <a:rPr lang="en-US" smtClean="0"/>
              <a:pPr/>
              <a:t>5/31/2009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B7AB76-39C5-4325-96DB-381FCD15D37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70970A9-16D0-4538-A49F-A86F95D35FA7}" type="datetimeFigureOut">
              <a:rPr lang="en-US" smtClean="0"/>
              <a:pPr/>
              <a:t>5/31/2009</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9B7AB76-39C5-4325-96DB-381FCD15D37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Layout" Target="../slideLayouts/slideLayout1.xml"/><Relationship Id="rId7"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tags" Target="../tags/tag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5" Type="http://schemas.openxmlformats.org/officeDocument/2006/relationships/image" Target="../media/image20.png"/><Relationship Id="rId4" Type="http://schemas.openxmlformats.org/officeDocument/2006/relationships/image" Target="../media/image21.gi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29.jpeg"/><Relationship Id="rId18" Type="http://schemas.openxmlformats.org/officeDocument/2006/relationships/hyperlink" Target="http://www.spock.com/Ira-North" TargetMode="External"/><Relationship Id="rId3" Type="http://schemas.openxmlformats.org/officeDocument/2006/relationships/slideLayout" Target="../slideLayouts/slideLayout2.xml"/><Relationship Id="rId21" Type="http://schemas.openxmlformats.org/officeDocument/2006/relationships/image" Target="../media/image33.jpeg"/><Relationship Id="rId7" Type="http://schemas.openxmlformats.org/officeDocument/2006/relationships/image" Target="../media/image24.jpeg"/><Relationship Id="rId12" Type="http://schemas.openxmlformats.org/officeDocument/2006/relationships/hyperlink" Target="http://www.spock.com/David-Lipscomb" TargetMode="External"/><Relationship Id="rId17" Type="http://schemas.openxmlformats.org/officeDocument/2006/relationships/image" Target="../media/image31.jpeg"/><Relationship Id="rId25" Type="http://schemas.openxmlformats.org/officeDocument/2006/relationships/image" Target="../media/image20.png"/><Relationship Id="rId2" Type="http://schemas.openxmlformats.org/officeDocument/2006/relationships/audio" Target="../media/audio13.wav"/><Relationship Id="rId16" Type="http://schemas.openxmlformats.org/officeDocument/2006/relationships/hyperlink" Target="http://www.spock.com/Marshall-Keeble" TargetMode="External"/><Relationship Id="rId20" Type="http://schemas.openxmlformats.org/officeDocument/2006/relationships/hyperlink" Target="http://www.spock.com/Cline-Paden" TargetMode="External"/><Relationship Id="rId1" Type="http://schemas.openxmlformats.org/officeDocument/2006/relationships/tags" Target="../tags/tag3.xml"/><Relationship Id="rId6" Type="http://schemas.openxmlformats.org/officeDocument/2006/relationships/image" Target="../media/image23.jpeg"/><Relationship Id="rId11" Type="http://schemas.openxmlformats.org/officeDocument/2006/relationships/image" Target="../media/image28.jpeg"/><Relationship Id="rId24" Type="http://schemas.openxmlformats.org/officeDocument/2006/relationships/image" Target="../media/image35.jpeg"/><Relationship Id="rId5" Type="http://schemas.openxmlformats.org/officeDocument/2006/relationships/image" Target="../media/image22.jpeg"/><Relationship Id="rId15" Type="http://schemas.openxmlformats.org/officeDocument/2006/relationships/image" Target="../media/image30.jpeg"/><Relationship Id="rId23" Type="http://schemas.openxmlformats.org/officeDocument/2006/relationships/image" Target="../media/image34.jpeg"/><Relationship Id="rId10" Type="http://schemas.openxmlformats.org/officeDocument/2006/relationships/image" Target="../media/image27.jpeg"/><Relationship Id="rId19" Type="http://schemas.openxmlformats.org/officeDocument/2006/relationships/image" Target="../media/image32.jpeg"/><Relationship Id="rId4" Type="http://schemas.openxmlformats.org/officeDocument/2006/relationships/notesSlide" Target="../notesSlides/notesSlide13.xml"/><Relationship Id="rId9" Type="http://schemas.openxmlformats.org/officeDocument/2006/relationships/image" Target="../media/image26.jpeg"/><Relationship Id="rId14" Type="http://schemas.openxmlformats.org/officeDocument/2006/relationships/hyperlink" Target="http://www.spock.com/Batsell-Barrett-Baxter" TargetMode="External"/><Relationship Id="rId22" Type="http://schemas.openxmlformats.org/officeDocument/2006/relationships/hyperlink" Target="http://www.spock.com/Benton-Cordell-Goodpasture"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4.wav"/><Relationship Id="rId6" Type="http://schemas.openxmlformats.org/officeDocument/2006/relationships/image" Target="../media/image20.png"/><Relationship Id="rId5" Type="http://schemas.openxmlformats.org/officeDocument/2006/relationships/image" Target="../media/image37.jpeg"/><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15.xml"/><Relationship Id="rId7"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audio" Target="../media/audio15.wav"/><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6.wav"/><Relationship Id="rId1" Type="http://schemas.openxmlformats.org/officeDocument/2006/relationships/tags" Target="../tags/tag4.xml"/><Relationship Id="rId5" Type="http://schemas.openxmlformats.org/officeDocument/2006/relationships/image" Target="../media/image20.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8.wav"/><Relationship Id="rId1" Type="http://schemas.openxmlformats.org/officeDocument/2006/relationships/tags" Target="../tags/tag5.xml"/><Relationship Id="rId6" Type="http://schemas.openxmlformats.org/officeDocument/2006/relationships/image" Target="../media/image20.png"/><Relationship Id="rId5" Type="http://schemas.openxmlformats.org/officeDocument/2006/relationships/image" Target="../media/image42.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0.png"/><Relationship Id="rId2" Type="http://schemas.openxmlformats.org/officeDocument/2006/relationships/audio" Target="../media/audio19.wav"/><Relationship Id="rId1" Type="http://schemas.openxmlformats.org/officeDocument/2006/relationships/tags" Target="../tags/tag6.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media/audio20.wav"/><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3" Type="http://schemas.openxmlformats.org/officeDocument/2006/relationships/notesSlide" Target="../notesSlides/notesSlide21.xml"/><Relationship Id="rId7" Type="http://schemas.openxmlformats.org/officeDocument/2006/relationships/image" Target="../media/image48.jpeg"/><Relationship Id="rId12" Type="http://schemas.openxmlformats.org/officeDocument/2006/relationships/image" Target="../media/image53.jpeg"/><Relationship Id="rId2" Type="http://schemas.openxmlformats.org/officeDocument/2006/relationships/slideLayout" Target="../slideLayouts/slideLayout2.xml"/><Relationship Id="rId1" Type="http://schemas.openxmlformats.org/officeDocument/2006/relationships/audio" Target="../media/audio21.wav"/><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 Id="rId1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57.jpeg"/><Relationship Id="rId2" Type="http://schemas.openxmlformats.org/officeDocument/2006/relationships/audio" Target="../media/audio22.wav"/><Relationship Id="rId1" Type="http://schemas.openxmlformats.org/officeDocument/2006/relationships/tags" Target="../tags/tag7.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audio" Target="../media/audio23.wav"/><Relationship Id="rId6" Type="http://schemas.openxmlformats.org/officeDocument/2006/relationships/image" Target="../media/image20.png"/><Relationship Id="rId5" Type="http://schemas.openxmlformats.org/officeDocument/2006/relationships/image" Target="../media/image58.jpeg"/><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8" Type="http://schemas.openxmlformats.org/officeDocument/2006/relationships/image" Target="../media/image63.jpeg"/><Relationship Id="rId13" Type="http://schemas.openxmlformats.org/officeDocument/2006/relationships/image" Target="../media/image68.jpeg"/><Relationship Id="rId3" Type="http://schemas.openxmlformats.org/officeDocument/2006/relationships/notesSlide" Target="../notesSlides/notesSlide24.xml"/><Relationship Id="rId7" Type="http://schemas.openxmlformats.org/officeDocument/2006/relationships/image" Target="../media/image62.jpeg"/><Relationship Id="rId12" Type="http://schemas.openxmlformats.org/officeDocument/2006/relationships/image" Target="../media/image67.jpeg"/><Relationship Id="rId2" Type="http://schemas.openxmlformats.org/officeDocument/2006/relationships/slideLayout" Target="../slideLayouts/slideLayout7.xml"/><Relationship Id="rId16" Type="http://schemas.openxmlformats.org/officeDocument/2006/relationships/image" Target="../media/image20.png"/><Relationship Id="rId1" Type="http://schemas.openxmlformats.org/officeDocument/2006/relationships/audio" Target="../media/audio24.wav"/><Relationship Id="rId6" Type="http://schemas.openxmlformats.org/officeDocument/2006/relationships/image" Target="../media/image61.jpeg"/><Relationship Id="rId11" Type="http://schemas.openxmlformats.org/officeDocument/2006/relationships/image" Target="../media/image66.jpeg"/><Relationship Id="rId5" Type="http://schemas.openxmlformats.org/officeDocument/2006/relationships/image" Target="../media/image60.jpeg"/><Relationship Id="rId15" Type="http://schemas.openxmlformats.org/officeDocument/2006/relationships/image" Target="../media/image70.jpeg"/><Relationship Id="rId10" Type="http://schemas.openxmlformats.org/officeDocument/2006/relationships/image" Target="../media/image65.jpeg"/><Relationship Id="rId4" Type="http://schemas.openxmlformats.org/officeDocument/2006/relationships/image" Target="../media/image59.jpeg"/><Relationship Id="rId9" Type="http://schemas.openxmlformats.org/officeDocument/2006/relationships/image" Target="../media/image64.jpeg"/><Relationship Id="rId14" Type="http://schemas.openxmlformats.org/officeDocument/2006/relationships/image" Target="../media/image69.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5.wav"/><Relationship Id="rId1" Type="http://schemas.openxmlformats.org/officeDocument/2006/relationships/tags" Target="../tags/tag8.xml"/><Relationship Id="rId6" Type="http://schemas.openxmlformats.org/officeDocument/2006/relationships/image" Target="../media/image20.png"/><Relationship Id="rId5" Type="http://schemas.openxmlformats.org/officeDocument/2006/relationships/hyperlink" Target="mailto:fastbreak65@yahoo.com" TargetMode="External"/><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audio" Target="../media/audio3.wav"/><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tags" Target="../tags/tag2.xml"/><Relationship Id="rId5" Type="http://schemas.openxmlformats.org/officeDocument/2006/relationships/image" Target="../media/image1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media/audio7.wav"/><Relationship Id="rId6" Type="http://schemas.openxmlformats.org/officeDocument/2006/relationships/image" Target="../media/image17.gif"/><Relationship Id="rId5" Type="http://schemas.openxmlformats.org/officeDocument/2006/relationships/image" Target="../media/image16.gif"/><Relationship Id="rId4" Type="http://schemas.openxmlformats.org/officeDocument/2006/relationships/image" Target="../media/image15.gi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5" Type="http://schemas.openxmlformats.org/officeDocument/2006/relationships/image" Target="../media/image19.png"/><Relationship Id="rId4" Type="http://schemas.openxmlformats.org/officeDocument/2006/relationships/image" Target="../media/image16.gi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wav"/><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 BELONG TO THE CHURCH</a:t>
            </a:r>
            <a:endParaRPr lang="en-US" dirty="0"/>
          </a:p>
        </p:txBody>
      </p:sp>
      <p:sp>
        <p:nvSpPr>
          <p:cNvPr id="3" name="Subtitle 2"/>
          <p:cNvSpPr>
            <a:spLocks noGrp="1"/>
          </p:cNvSpPr>
          <p:nvPr>
            <p:ph type="subTitle" idx="1"/>
          </p:nvPr>
        </p:nvSpPr>
        <p:spPr/>
        <p:txBody>
          <a:bodyPr/>
          <a:lstStyle/>
          <a:p>
            <a:r>
              <a:rPr lang="en-US" dirty="0" smtClean="0"/>
              <a:t>Matthew 16:13-18</a:t>
            </a:r>
            <a:br>
              <a:rPr lang="en-US" dirty="0" smtClean="0"/>
            </a:br>
            <a:endParaRPr lang="en-US" dirty="0"/>
          </a:p>
        </p:txBody>
      </p:sp>
      <p:pic>
        <p:nvPicPr>
          <p:cNvPr id="4" name="Picture 3" descr="Back Page.JPG"/>
          <p:cNvPicPr>
            <a:picLocks noChangeAspect="1"/>
          </p:cNvPicPr>
          <p:nvPr/>
        </p:nvPicPr>
        <p:blipFill>
          <a:blip r:embed="rId5" cstate="print"/>
          <a:stretch>
            <a:fillRect/>
          </a:stretch>
        </p:blipFill>
        <p:spPr>
          <a:xfrm>
            <a:off x="0" y="0"/>
            <a:ext cx="3505200" cy="2628900"/>
          </a:xfrm>
          <a:prstGeom prst="rect">
            <a:avLst/>
          </a:prstGeom>
        </p:spPr>
      </p:pic>
      <p:pic>
        <p:nvPicPr>
          <p:cNvPr id="5" name="Picture 4" descr="Bulletin Sign.jpg"/>
          <p:cNvPicPr>
            <a:picLocks noChangeAspect="1"/>
          </p:cNvPicPr>
          <p:nvPr/>
        </p:nvPicPr>
        <p:blipFill>
          <a:blip r:embed="rId6" cstate="print"/>
          <a:stretch>
            <a:fillRect/>
          </a:stretch>
        </p:blipFill>
        <p:spPr>
          <a:xfrm>
            <a:off x="5276600" y="0"/>
            <a:ext cx="3867400" cy="2509476"/>
          </a:xfrm>
          <a:prstGeom prst="rect">
            <a:avLst/>
          </a:prstGeom>
        </p:spPr>
      </p:pic>
      <p:pic>
        <p:nvPicPr>
          <p:cNvPr id="6" name="Picture 5" descr="IMG_1077.JPG"/>
          <p:cNvPicPr>
            <a:picLocks noChangeAspect="1"/>
          </p:cNvPicPr>
          <p:nvPr/>
        </p:nvPicPr>
        <p:blipFill>
          <a:blip r:embed="rId7" cstate="print"/>
          <a:stretch>
            <a:fillRect/>
          </a:stretch>
        </p:blipFill>
        <p:spPr>
          <a:xfrm>
            <a:off x="0" y="4038600"/>
            <a:ext cx="3759200" cy="2819400"/>
          </a:xfrm>
          <a:prstGeom prst="rect">
            <a:avLst/>
          </a:prstGeom>
        </p:spPr>
      </p:pic>
      <p:pic>
        <p:nvPicPr>
          <p:cNvPr id="7" name="Picture 6" descr="DSC00013 (2).JPG"/>
          <p:cNvPicPr>
            <a:picLocks noChangeAspect="1"/>
          </p:cNvPicPr>
          <p:nvPr/>
        </p:nvPicPr>
        <p:blipFill>
          <a:blip r:embed="rId8" cstate="print"/>
          <a:stretch>
            <a:fillRect/>
          </a:stretch>
        </p:blipFill>
        <p:spPr>
          <a:xfrm>
            <a:off x="5410200" y="4057650"/>
            <a:ext cx="3733800" cy="2800350"/>
          </a:xfrm>
          <a:prstGeom prst="rect">
            <a:avLst/>
          </a:prstGeom>
        </p:spPr>
      </p:pic>
      <p:pic>
        <p:nvPicPr>
          <p:cNvPr id="8" name="~PP1942.WAV">
            <a:hlinkClick r:id="" action="ppaction://media"/>
          </p:cNvPr>
          <p:cNvPicPr>
            <a:picLocks noRot="1" noChangeAspect="1"/>
          </p:cNvPicPr>
          <p:nvPr>
            <a:wavAudioFile r:embed="rId2" name="~PP1942.WAV"/>
          </p:nvPr>
        </p:nvPicPr>
        <p:blipFill>
          <a:blip r:embed="rId9"/>
          <a:stretch>
            <a:fillRect/>
          </a:stretch>
        </p:blipFill>
        <p:spPr>
          <a:xfrm>
            <a:off x="8696325" y="6410325"/>
            <a:ext cx="304800" cy="304800"/>
          </a:xfrm>
          <a:prstGeom prst="rect">
            <a:avLst/>
          </a:prstGeom>
        </p:spPr>
      </p:pic>
    </p:spTree>
    <p:custDataLst>
      <p:tags r:id="rId1"/>
    </p:custDataLst>
  </p:cSld>
  <p:clrMapOvr>
    <a:masterClrMapping/>
  </p:clrMapOvr>
  <p:transition advTm="565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par>
                          <p:cTn id="16" fill="hold">
                            <p:stCondLst>
                              <p:cond delay="4000"/>
                            </p:stCondLst>
                            <p:childTnLst>
                              <p:par>
                                <p:cTn id="17" presetID="10" presetClass="exit" presetSubtype="0" fill="hold" nodeType="afterEffect">
                                  <p:stCondLst>
                                    <p:cond delay="0"/>
                                  </p:stCondLst>
                                  <p:childTnLst>
                                    <p:animEffect transition="out" filter="fade">
                                      <p:cBhvr>
                                        <p:cTn id="18" dur="2000"/>
                                        <p:tgtEl>
                                          <p:spTgt spid="5"/>
                                        </p:tgtEl>
                                      </p:cBhvr>
                                    </p:animEffect>
                                    <p:set>
                                      <p:cBhvr>
                                        <p:cTn id="19" dur="1" fill="hold">
                                          <p:stCondLst>
                                            <p:cond delay="1999"/>
                                          </p:stCondLst>
                                        </p:cTn>
                                        <p:tgtEl>
                                          <p:spTgt spid="5"/>
                                        </p:tgtEl>
                                        <p:attrNameLst>
                                          <p:attrName>style.visibility</p:attrName>
                                        </p:attrNameLst>
                                      </p:cBhvr>
                                      <p:to>
                                        <p:strVal val="hidden"/>
                                      </p:to>
                                    </p:set>
                                  </p:childTnLst>
                                </p:cTn>
                              </p:par>
                            </p:childTnLst>
                          </p:cTn>
                        </p:par>
                        <p:par>
                          <p:cTn id="20" fill="hold">
                            <p:stCondLst>
                              <p:cond delay="6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2000"/>
                                        <p:tgtEl>
                                          <p:spTgt spid="4"/>
                                        </p:tgtEl>
                                      </p:cBhvr>
                                    </p:animEffect>
                                  </p:childTnLst>
                                </p:cTn>
                              </p:par>
                            </p:childTnLst>
                          </p:cTn>
                        </p:par>
                        <p:par>
                          <p:cTn id="24" fill="hold">
                            <p:stCondLst>
                              <p:cond delay="8000"/>
                            </p:stCondLst>
                            <p:childTnLst>
                              <p:par>
                                <p:cTn id="25" presetID="10" presetClass="exit" presetSubtype="0" fill="hold" nodeType="afterEffect">
                                  <p:stCondLst>
                                    <p:cond delay="0"/>
                                  </p:stCondLst>
                                  <p:childTnLst>
                                    <p:animEffect transition="out" filter="fade">
                                      <p:cBhvr>
                                        <p:cTn id="26" dur="2000"/>
                                        <p:tgtEl>
                                          <p:spTgt spid="6"/>
                                        </p:tgtEl>
                                      </p:cBhvr>
                                    </p:animEffect>
                                    <p:set>
                                      <p:cBhvr>
                                        <p:cTn id="27" dur="1" fill="hold">
                                          <p:stCondLst>
                                            <p:cond delay="1999"/>
                                          </p:stCondLst>
                                        </p:cTn>
                                        <p:tgtEl>
                                          <p:spTgt spid="6"/>
                                        </p:tgtEl>
                                        <p:attrNameLst>
                                          <p:attrName>style.visibility</p:attrName>
                                        </p:attrNameLst>
                                      </p:cBhvr>
                                      <p:to>
                                        <p:strVal val="hidden"/>
                                      </p:to>
                                    </p:set>
                                  </p:childTnLst>
                                </p:cTn>
                              </p:par>
                            </p:childTnLst>
                          </p:cTn>
                        </p:par>
                        <p:par>
                          <p:cTn id="28" fill="hold">
                            <p:stCondLst>
                              <p:cond delay="10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childTnLst>
                          </p:cTn>
                        </p:par>
                        <p:par>
                          <p:cTn id="32" fill="hold">
                            <p:stCondLst>
                              <p:cond delay="12000"/>
                            </p:stCondLst>
                            <p:childTnLst>
                              <p:par>
                                <p:cTn id="33" presetID="10" presetClass="exit" presetSubtype="0" fill="hold" nodeType="afterEffect">
                                  <p:stCondLst>
                                    <p:cond delay="0"/>
                                  </p:stCondLst>
                                  <p:childTnLst>
                                    <p:animEffect transition="out" filter="fade">
                                      <p:cBhvr>
                                        <p:cTn id="34" dur="2000"/>
                                        <p:tgtEl>
                                          <p:spTgt spid="4"/>
                                        </p:tgtEl>
                                      </p:cBhvr>
                                    </p:animEffect>
                                    <p:set>
                                      <p:cBhvr>
                                        <p:cTn id="35" dur="1" fill="hold">
                                          <p:stCondLst>
                                            <p:cond delay="1999"/>
                                          </p:stCondLst>
                                        </p:cTn>
                                        <p:tgtEl>
                                          <p:spTgt spid="4"/>
                                        </p:tgtEl>
                                        <p:attrNameLst>
                                          <p:attrName>style.visibility</p:attrName>
                                        </p:attrNameLst>
                                      </p:cBhvr>
                                      <p:to>
                                        <p:strVal val="hidden"/>
                                      </p:to>
                                    </p:set>
                                  </p:childTnLst>
                                </p:cTn>
                              </p:par>
                            </p:childTnLst>
                          </p:cTn>
                        </p:par>
                        <p:par>
                          <p:cTn id="36" fill="hold">
                            <p:stCondLst>
                              <p:cond delay="14000"/>
                            </p:stCondLst>
                            <p:childTnLst>
                              <p:par>
                                <p:cTn id="37" presetID="10" presetClass="exit" presetSubtype="0" fill="hold" nodeType="afterEffect">
                                  <p:stCondLst>
                                    <p:cond delay="0"/>
                                  </p:stCondLst>
                                  <p:childTnLst>
                                    <p:animEffect transition="out" filter="fade">
                                      <p:cBhvr>
                                        <p:cTn id="38" dur="2000"/>
                                        <p:tgtEl>
                                          <p:spTgt spid="7"/>
                                        </p:tgtEl>
                                      </p:cBhvr>
                                    </p:animEffect>
                                    <p:set>
                                      <p:cBhvr>
                                        <p:cTn id="39"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0"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Worship -- As found in the New Testament</a:t>
            </a:r>
          </a:p>
          <a:p>
            <a:pPr>
              <a:buNone/>
            </a:pPr>
            <a:r>
              <a:rPr lang="en-US" b="1" dirty="0" smtClean="0"/>
              <a:t>Acts of the Apostles 2</a:t>
            </a:r>
            <a:r>
              <a:rPr lang="en-US" dirty="0" smtClean="0"/>
              <a:t> :42.  They were continually devoting themselves to the apostles' teaching and to fellowship, to the breaking of bread and to prayer.</a:t>
            </a:r>
            <a:endParaRPr lang="en-US" dirty="0"/>
          </a:p>
        </p:txBody>
      </p:sp>
      <p:pic>
        <p:nvPicPr>
          <p:cNvPr id="19458" name="Picture 2" descr="http://www.railfanreading.com/Religion/Worship.gif"/>
          <p:cNvPicPr>
            <a:picLocks noChangeAspect="1" noChangeArrowheads="1"/>
          </p:cNvPicPr>
          <p:nvPr/>
        </p:nvPicPr>
        <p:blipFill>
          <a:blip r:embed="rId4"/>
          <a:srcRect/>
          <a:stretch>
            <a:fillRect/>
          </a:stretch>
        </p:blipFill>
        <p:spPr bwMode="auto">
          <a:xfrm>
            <a:off x="0" y="0"/>
            <a:ext cx="9144001" cy="6858000"/>
          </a:xfrm>
          <a:prstGeom prst="rect">
            <a:avLst/>
          </a:prstGeom>
          <a:noFill/>
        </p:spPr>
      </p:pic>
      <p:pic>
        <p:nvPicPr>
          <p:cNvPr id="5" name="~PP2631.WAV">
            <a:hlinkClick r:id="" action="ppaction://media"/>
          </p:cNvPr>
          <p:cNvPicPr>
            <a:picLocks noRot="1" noChangeAspect="1"/>
          </p:cNvPicPr>
          <p:nvPr>
            <a:wavAudioFile r:embed="rId1" name="~PP2631.WAV"/>
          </p:nvPr>
        </p:nvPicPr>
        <p:blipFill>
          <a:blip r:embed="rId5"/>
          <a:stretch>
            <a:fillRect/>
          </a:stretch>
        </p:blipFill>
        <p:spPr>
          <a:xfrm>
            <a:off x="8696325" y="6410325"/>
            <a:ext cx="304800" cy="304800"/>
          </a:xfrm>
          <a:prstGeom prst="rect">
            <a:avLst/>
          </a:prstGeom>
        </p:spPr>
      </p:pic>
    </p:spTree>
  </p:cSld>
  <p:clrMapOvr>
    <a:masterClrMapping/>
  </p:clrMapOvr>
  <p:transition advTm="943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9458"/>
                                        </p:tgtEl>
                                        <p:attrNameLst>
                                          <p:attrName>style.visibility</p:attrName>
                                        </p:attrNameLst>
                                      </p:cBhvr>
                                      <p:to>
                                        <p:strVal val="visible"/>
                                      </p:to>
                                    </p:set>
                                    <p:animEffect transition="in" filter="fade">
                                      <p:cBhvr>
                                        <p:cTn id="10"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Worship -- As found in the New Testament</a:t>
            </a:r>
          </a:p>
          <a:p>
            <a:pPr>
              <a:buNone/>
            </a:pPr>
            <a:r>
              <a:rPr lang="en-US" b="1" dirty="0" smtClean="0"/>
              <a:t>Acts of the Apostles 2</a:t>
            </a:r>
            <a:r>
              <a:rPr lang="en-US" dirty="0" smtClean="0"/>
              <a:t> :42.  They were continually devoting themselves to the apostles' teaching and to fellowship, to the breaking of bread and to prayer.</a:t>
            </a:r>
            <a:endParaRPr lang="en-US" dirty="0"/>
          </a:p>
        </p:txBody>
      </p:sp>
      <p:pic>
        <p:nvPicPr>
          <p:cNvPr id="4" name="~PP1365.WAV">
            <a:hlinkClick r:id="" action="ppaction://media"/>
          </p:cNvPr>
          <p:cNvPicPr>
            <a:picLocks noRot="1" noChangeAspect="1"/>
          </p:cNvPicPr>
          <p:nvPr>
            <a:wavAudioFile r:embed="rId1" name="~PP1365.WAV"/>
          </p:nvPr>
        </p:nvPicPr>
        <p:blipFill>
          <a:blip r:embed="rId4"/>
          <a:stretch>
            <a:fillRect/>
          </a:stretch>
        </p:blipFill>
        <p:spPr>
          <a:xfrm>
            <a:off x="8696325" y="6410325"/>
            <a:ext cx="304800" cy="304800"/>
          </a:xfrm>
          <a:prstGeom prst="rect">
            <a:avLst/>
          </a:prstGeom>
        </p:spPr>
      </p:pic>
    </p:spTree>
  </p:cSld>
  <p:clrMapOvr>
    <a:masterClrMapping/>
  </p:clrMapOvr>
  <p:transition advTm="6770">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Worship -- As found in the New Testament</a:t>
            </a:r>
          </a:p>
          <a:p>
            <a:pPr>
              <a:buNone/>
            </a:pPr>
            <a:r>
              <a:rPr lang="en-US" b="1" dirty="0"/>
              <a:t>Acts of the Apostles 20</a:t>
            </a:r>
            <a:r>
              <a:rPr lang="en-US" dirty="0"/>
              <a:t> </a:t>
            </a:r>
            <a:r>
              <a:rPr lang="en-US" dirty="0" smtClean="0"/>
              <a:t>:7</a:t>
            </a:r>
            <a:r>
              <a:rPr lang="en-US" dirty="0"/>
              <a:t>.  On the first day of the week, when we were gathered together to break bread, Paul </a:t>
            </a:r>
            <a:r>
              <a:rPr lang="en-US" i="1" dirty="0"/>
              <a:t>began</a:t>
            </a:r>
            <a:r>
              <a:rPr lang="en-US" dirty="0"/>
              <a:t> talking to them, intending to leave the next day, and he prolonged his message until midnight.</a:t>
            </a:r>
          </a:p>
        </p:txBody>
      </p:sp>
      <p:pic>
        <p:nvPicPr>
          <p:cNvPr id="4" name="~PP3164.WAV">
            <a:hlinkClick r:id="" action="ppaction://media"/>
          </p:cNvPr>
          <p:cNvPicPr>
            <a:picLocks noRot="1" noChangeAspect="1"/>
          </p:cNvPicPr>
          <p:nvPr>
            <a:wavAudioFile r:embed="rId1" name="~PP3164.WAV"/>
          </p:nvPr>
        </p:nvPicPr>
        <p:blipFill>
          <a:blip r:embed="rId4"/>
          <a:stretch>
            <a:fillRect/>
          </a:stretch>
        </p:blipFill>
        <p:spPr>
          <a:xfrm>
            <a:off x="8696325" y="6410325"/>
            <a:ext cx="304800" cy="304800"/>
          </a:xfrm>
          <a:prstGeom prst="rect">
            <a:avLst/>
          </a:prstGeom>
        </p:spPr>
      </p:pic>
    </p:spTree>
  </p:cSld>
  <p:clrMapOvr>
    <a:masterClrMapping/>
  </p:clrMapOvr>
  <p:transition advTm="13941">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p:cTn id="10"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Worship -- As found in the New Testament</a:t>
            </a:r>
          </a:p>
          <a:p>
            <a:pPr>
              <a:buNone/>
            </a:pPr>
            <a:r>
              <a:rPr lang="en-US" b="1" dirty="0"/>
              <a:t>Acts of the Apostles 20</a:t>
            </a:r>
            <a:r>
              <a:rPr lang="en-US" dirty="0"/>
              <a:t> </a:t>
            </a:r>
            <a:r>
              <a:rPr lang="en-US" dirty="0" smtClean="0"/>
              <a:t>:7</a:t>
            </a:r>
            <a:r>
              <a:rPr lang="en-US" dirty="0"/>
              <a:t>.  On the first day of the week, when we were gathered together to break bread, Paul </a:t>
            </a:r>
            <a:r>
              <a:rPr lang="en-US" i="1" dirty="0"/>
              <a:t>began</a:t>
            </a:r>
            <a:r>
              <a:rPr lang="en-US" dirty="0"/>
              <a:t> talking to them, intending to leave the next day, and he prolonged his message until midnight.</a:t>
            </a:r>
          </a:p>
        </p:txBody>
      </p:sp>
      <p:pic>
        <p:nvPicPr>
          <p:cNvPr id="24578" name="Picture 2" descr="communion.jpg"/>
          <p:cNvPicPr>
            <a:picLocks noChangeAspect="1" noChangeArrowheads="1"/>
          </p:cNvPicPr>
          <p:nvPr/>
        </p:nvPicPr>
        <p:blipFill>
          <a:blip r:embed="rId5"/>
          <a:srcRect/>
          <a:stretch>
            <a:fillRect/>
          </a:stretch>
        </p:blipFill>
        <p:spPr bwMode="auto">
          <a:xfrm>
            <a:off x="6019800" y="4788217"/>
            <a:ext cx="3124200" cy="2069783"/>
          </a:xfrm>
          <a:prstGeom prst="rect">
            <a:avLst/>
          </a:prstGeom>
          <a:noFill/>
        </p:spPr>
      </p:pic>
      <p:pic>
        <p:nvPicPr>
          <p:cNvPr id="27650" name="Picture 2" descr="Communion.jpg"/>
          <p:cNvPicPr>
            <a:picLocks noChangeAspect="1" noChangeArrowheads="1"/>
          </p:cNvPicPr>
          <p:nvPr/>
        </p:nvPicPr>
        <p:blipFill>
          <a:blip r:embed="rId6"/>
          <a:srcRect/>
          <a:stretch>
            <a:fillRect/>
          </a:stretch>
        </p:blipFill>
        <p:spPr bwMode="auto">
          <a:xfrm>
            <a:off x="0" y="4867273"/>
            <a:ext cx="2895600" cy="1990727"/>
          </a:xfrm>
          <a:prstGeom prst="rect">
            <a:avLst/>
          </a:prstGeom>
          <a:noFill/>
        </p:spPr>
      </p:pic>
      <p:pic>
        <p:nvPicPr>
          <p:cNvPr id="27654" name="Picture 6" descr="lawlor-preaching-kirtland_MD.jpg"/>
          <p:cNvPicPr>
            <a:picLocks noChangeAspect="1" noChangeArrowheads="1"/>
          </p:cNvPicPr>
          <p:nvPr/>
        </p:nvPicPr>
        <p:blipFill>
          <a:blip r:embed="rId7"/>
          <a:srcRect/>
          <a:stretch>
            <a:fillRect/>
          </a:stretch>
        </p:blipFill>
        <p:spPr bwMode="auto">
          <a:xfrm>
            <a:off x="3276600" y="3489830"/>
            <a:ext cx="2505075" cy="3368170"/>
          </a:xfrm>
          <a:prstGeom prst="rect">
            <a:avLst/>
          </a:prstGeom>
          <a:noFill/>
        </p:spPr>
      </p:pic>
      <p:pic>
        <p:nvPicPr>
          <p:cNvPr id="27656" name="Picture 8" descr="campbell.jpg"/>
          <p:cNvPicPr>
            <a:picLocks noChangeAspect="1" noChangeArrowheads="1"/>
          </p:cNvPicPr>
          <p:nvPr/>
        </p:nvPicPr>
        <p:blipFill>
          <a:blip r:embed="rId8"/>
          <a:srcRect/>
          <a:stretch>
            <a:fillRect/>
          </a:stretch>
        </p:blipFill>
        <p:spPr bwMode="auto">
          <a:xfrm>
            <a:off x="0" y="0"/>
            <a:ext cx="2304096" cy="3124200"/>
          </a:xfrm>
          <a:prstGeom prst="rect">
            <a:avLst/>
          </a:prstGeom>
          <a:noFill/>
        </p:spPr>
      </p:pic>
      <p:pic>
        <p:nvPicPr>
          <p:cNvPr id="27658" name="Picture 10" descr="thomas_campbell.jpg"/>
          <p:cNvPicPr>
            <a:picLocks noChangeAspect="1" noChangeArrowheads="1"/>
          </p:cNvPicPr>
          <p:nvPr/>
        </p:nvPicPr>
        <p:blipFill>
          <a:blip r:embed="rId9"/>
          <a:srcRect/>
          <a:stretch>
            <a:fillRect/>
          </a:stretch>
        </p:blipFill>
        <p:spPr bwMode="auto">
          <a:xfrm>
            <a:off x="2285999" y="0"/>
            <a:ext cx="2577463" cy="3124200"/>
          </a:xfrm>
          <a:prstGeom prst="rect">
            <a:avLst/>
          </a:prstGeom>
          <a:noFill/>
        </p:spPr>
      </p:pic>
      <p:pic>
        <p:nvPicPr>
          <p:cNvPr id="27660" name="Picture 12" descr="bartonwstone.jpg"/>
          <p:cNvPicPr>
            <a:picLocks noChangeAspect="1" noChangeArrowheads="1"/>
          </p:cNvPicPr>
          <p:nvPr/>
        </p:nvPicPr>
        <p:blipFill>
          <a:blip r:embed="rId10"/>
          <a:srcRect/>
          <a:stretch>
            <a:fillRect/>
          </a:stretch>
        </p:blipFill>
        <p:spPr bwMode="auto">
          <a:xfrm>
            <a:off x="4571999" y="0"/>
            <a:ext cx="1920239" cy="3200400"/>
          </a:xfrm>
          <a:prstGeom prst="rect">
            <a:avLst/>
          </a:prstGeom>
          <a:noFill/>
        </p:spPr>
      </p:pic>
      <p:pic>
        <p:nvPicPr>
          <p:cNvPr id="27662" name="Picture 14" descr="RJSMITH.GIF"/>
          <p:cNvPicPr>
            <a:picLocks noChangeAspect="1" noChangeArrowheads="1"/>
          </p:cNvPicPr>
          <p:nvPr/>
        </p:nvPicPr>
        <p:blipFill>
          <a:blip r:embed="rId11"/>
          <a:srcRect/>
          <a:stretch>
            <a:fillRect/>
          </a:stretch>
        </p:blipFill>
        <p:spPr bwMode="auto">
          <a:xfrm>
            <a:off x="6477000" y="0"/>
            <a:ext cx="1920239" cy="3200400"/>
          </a:xfrm>
          <a:prstGeom prst="rect">
            <a:avLst/>
          </a:prstGeom>
          <a:noFill/>
        </p:spPr>
      </p:pic>
      <p:pic>
        <p:nvPicPr>
          <p:cNvPr id="27664" name="Picture 16" descr="David Lipscomb">
            <a:hlinkClick r:id="rId12"/>
          </p:cNvPr>
          <p:cNvPicPr>
            <a:picLocks noChangeAspect="1" noChangeArrowheads="1"/>
          </p:cNvPicPr>
          <p:nvPr/>
        </p:nvPicPr>
        <p:blipFill>
          <a:blip r:embed="rId13"/>
          <a:srcRect/>
          <a:stretch>
            <a:fillRect/>
          </a:stretch>
        </p:blipFill>
        <p:spPr bwMode="auto">
          <a:xfrm>
            <a:off x="0" y="3124200"/>
            <a:ext cx="2286000" cy="3219452"/>
          </a:xfrm>
          <a:prstGeom prst="rect">
            <a:avLst/>
          </a:prstGeom>
          <a:noFill/>
        </p:spPr>
      </p:pic>
      <p:pic>
        <p:nvPicPr>
          <p:cNvPr id="27666" name="Picture 18" descr="Batsell Barrett Baxter">
            <a:hlinkClick r:id="rId14"/>
          </p:cNvPr>
          <p:cNvPicPr>
            <a:picLocks noChangeAspect="1" noChangeArrowheads="1"/>
          </p:cNvPicPr>
          <p:nvPr/>
        </p:nvPicPr>
        <p:blipFill>
          <a:blip r:embed="rId15"/>
          <a:srcRect/>
          <a:stretch>
            <a:fillRect/>
          </a:stretch>
        </p:blipFill>
        <p:spPr bwMode="auto">
          <a:xfrm>
            <a:off x="2285999" y="3124200"/>
            <a:ext cx="2372075" cy="3124200"/>
          </a:xfrm>
          <a:prstGeom prst="rect">
            <a:avLst/>
          </a:prstGeom>
          <a:noFill/>
        </p:spPr>
      </p:pic>
      <p:pic>
        <p:nvPicPr>
          <p:cNvPr id="27668" name="Picture 20" descr="Marshall Keeble">
            <a:hlinkClick r:id="rId16"/>
          </p:cNvPr>
          <p:cNvPicPr>
            <a:picLocks noChangeAspect="1" noChangeArrowheads="1"/>
          </p:cNvPicPr>
          <p:nvPr/>
        </p:nvPicPr>
        <p:blipFill>
          <a:blip r:embed="rId17"/>
          <a:srcRect/>
          <a:stretch>
            <a:fillRect/>
          </a:stretch>
        </p:blipFill>
        <p:spPr bwMode="auto">
          <a:xfrm>
            <a:off x="4648200" y="3200400"/>
            <a:ext cx="2377440" cy="2971800"/>
          </a:xfrm>
          <a:prstGeom prst="rect">
            <a:avLst/>
          </a:prstGeom>
          <a:noFill/>
        </p:spPr>
      </p:pic>
      <p:pic>
        <p:nvPicPr>
          <p:cNvPr id="27670" name="Picture 22" descr="Ira North">
            <a:hlinkClick r:id="rId18"/>
          </p:cNvPr>
          <p:cNvPicPr>
            <a:picLocks noChangeAspect="1" noChangeArrowheads="1"/>
          </p:cNvPicPr>
          <p:nvPr/>
        </p:nvPicPr>
        <p:blipFill>
          <a:blip r:embed="rId19"/>
          <a:srcRect/>
          <a:stretch>
            <a:fillRect/>
          </a:stretch>
        </p:blipFill>
        <p:spPr bwMode="auto">
          <a:xfrm>
            <a:off x="0" y="0"/>
            <a:ext cx="2209800" cy="3130552"/>
          </a:xfrm>
          <a:prstGeom prst="rect">
            <a:avLst/>
          </a:prstGeom>
          <a:noFill/>
        </p:spPr>
      </p:pic>
      <p:pic>
        <p:nvPicPr>
          <p:cNvPr id="27672" name="Picture 24" descr="Cline Paden">
            <a:hlinkClick r:id="rId20"/>
          </p:cNvPr>
          <p:cNvPicPr>
            <a:picLocks noChangeAspect="1" noChangeArrowheads="1"/>
          </p:cNvPicPr>
          <p:nvPr/>
        </p:nvPicPr>
        <p:blipFill>
          <a:blip r:embed="rId21"/>
          <a:srcRect/>
          <a:stretch>
            <a:fillRect/>
          </a:stretch>
        </p:blipFill>
        <p:spPr bwMode="auto">
          <a:xfrm>
            <a:off x="2209800" y="0"/>
            <a:ext cx="2834326" cy="3124200"/>
          </a:xfrm>
          <a:prstGeom prst="rect">
            <a:avLst/>
          </a:prstGeom>
          <a:noFill/>
        </p:spPr>
      </p:pic>
      <p:pic>
        <p:nvPicPr>
          <p:cNvPr id="27674" name="Picture 26" descr="Benton Cordell Goodpasture">
            <a:hlinkClick r:id="rId22"/>
          </p:cNvPr>
          <p:cNvPicPr>
            <a:picLocks noChangeAspect="1" noChangeArrowheads="1"/>
          </p:cNvPicPr>
          <p:nvPr/>
        </p:nvPicPr>
        <p:blipFill>
          <a:blip r:embed="rId23"/>
          <a:srcRect/>
          <a:stretch>
            <a:fillRect/>
          </a:stretch>
        </p:blipFill>
        <p:spPr bwMode="auto">
          <a:xfrm>
            <a:off x="5029199" y="0"/>
            <a:ext cx="2106201" cy="3124200"/>
          </a:xfrm>
          <a:prstGeom prst="rect">
            <a:avLst/>
          </a:prstGeom>
          <a:noFill/>
        </p:spPr>
      </p:pic>
      <p:pic>
        <p:nvPicPr>
          <p:cNvPr id="27676" name="Picture 28" descr="Wallace, FE, Jr.jpg"/>
          <p:cNvPicPr>
            <a:picLocks noChangeAspect="1" noChangeArrowheads="1"/>
          </p:cNvPicPr>
          <p:nvPr/>
        </p:nvPicPr>
        <p:blipFill>
          <a:blip r:embed="rId24"/>
          <a:srcRect/>
          <a:stretch>
            <a:fillRect/>
          </a:stretch>
        </p:blipFill>
        <p:spPr bwMode="auto">
          <a:xfrm>
            <a:off x="0" y="3124200"/>
            <a:ext cx="2438398" cy="3048000"/>
          </a:xfrm>
          <a:prstGeom prst="rect">
            <a:avLst/>
          </a:prstGeom>
          <a:noFill/>
        </p:spPr>
      </p:pic>
      <p:pic>
        <p:nvPicPr>
          <p:cNvPr id="18" name="~PP1770.WAV">
            <a:hlinkClick r:id="" action="ppaction://media"/>
          </p:cNvPr>
          <p:cNvPicPr>
            <a:picLocks noRot="1" noChangeAspect="1"/>
          </p:cNvPicPr>
          <p:nvPr>
            <a:wavAudioFile r:embed="rId2" name="~PP1770.WAV"/>
          </p:nvPr>
        </p:nvPicPr>
        <p:blipFill>
          <a:blip r:embed="rId25"/>
          <a:stretch>
            <a:fillRect/>
          </a:stretch>
        </p:blipFill>
        <p:spPr>
          <a:xfrm>
            <a:off x="8696325" y="6410325"/>
            <a:ext cx="304800" cy="304800"/>
          </a:xfrm>
          <a:prstGeom prst="rect">
            <a:avLst/>
          </a:prstGeom>
        </p:spPr>
      </p:pic>
    </p:spTree>
    <p:custDataLst>
      <p:tags r:id="rId1"/>
    </p:custDataLst>
  </p:cSld>
  <p:clrMapOvr>
    <a:masterClrMapping/>
  </p:clrMapOvr>
  <p:transition advTm="88541">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4578"/>
                                        </p:tgtEl>
                                        <p:attrNameLst>
                                          <p:attrName>style.visibility</p:attrName>
                                        </p:attrNameLst>
                                      </p:cBhvr>
                                      <p:to>
                                        <p:strVal val="visible"/>
                                      </p:to>
                                    </p:set>
                                    <p:animEffect transition="in" filter="fade">
                                      <p:cBhvr>
                                        <p:cTn id="10" dur="2000"/>
                                        <p:tgtEl>
                                          <p:spTgt spid="24578"/>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27650"/>
                                        </p:tgtEl>
                                        <p:attrNameLst>
                                          <p:attrName>style.visibility</p:attrName>
                                        </p:attrNameLst>
                                      </p:cBhvr>
                                      <p:to>
                                        <p:strVal val="visible"/>
                                      </p:to>
                                    </p:set>
                                    <p:animEffect transition="in" filter="fade">
                                      <p:cBhvr>
                                        <p:cTn id="14" dur="2000"/>
                                        <p:tgtEl>
                                          <p:spTgt spid="27650"/>
                                        </p:tgtEl>
                                      </p:cBhvr>
                                    </p:animEffect>
                                  </p:childTnLst>
                                </p:cTn>
                              </p:par>
                            </p:childTnLst>
                          </p:cTn>
                        </p:par>
                        <p:par>
                          <p:cTn id="15" fill="hold">
                            <p:stCondLst>
                              <p:cond delay="4000"/>
                            </p:stCondLst>
                            <p:childTnLst>
                              <p:par>
                                <p:cTn id="16" presetID="10" presetClass="entr" presetSubtype="0" fill="hold" nodeType="afterEffect">
                                  <p:stCondLst>
                                    <p:cond delay="0"/>
                                  </p:stCondLst>
                                  <p:childTnLst>
                                    <p:set>
                                      <p:cBhvr>
                                        <p:cTn id="17" dur="1" fill="hold">
                                          <p:stCondLst>
                                            <p:cond delay="0"/>
                                          </p:stCondLst>
                                        </p:cTn>
                                        <p:tgtEl>
                                          <p:spTgt spid="27654"/>
                                        </p:tgtEl>
                                        <p:attrNameLst>
                                          <p:attrName>style.visibility</p:attrName>
                                        </p:attrNameLst>
                                      </p:cBhvr>
                                      <p:to>
                                        <p:strVal val="visible"/>
                                      </p:to>
                                    </p:set>
                                    <p:animEffect transition="in" filter="fade">
                                      <p:cBhvr>
                                        <p:cTn id="18" dur="2000"/>
                                        <p:tgtEl>
                                          <p:spTgt spid="27654"/>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xit" presetSubtype="0" fill="hold" nodeType="clickEffect">
                                  <p:stCondLst>
                                    <p:cond delay="0"/>
                                  </p:stCondLst>
                                  <p:childTnLst>
                                    <p:anim calcmode="lin" valueType="num">
                                      <p:cBhvr>
                                        <p:cTn id="22" dur="1000"/>
                                        <p:tgtEl>
                                          <p:spTgt spid="24578"/>
                                        </p:tgtEl>
                                        <p:attrNameLst>
                                          <p:attrName>ppt_x</p:attrName>
                                        </p:attrNameLst>
                                      </p:cBhvr>
                                      <p:tavLst>
                                        <p:tav tm="0">
                                          <p:val>
                                            <p:strVal val="ppt_x"/>
                                          </p:val>
                                        </p:tav>
                                        <p:tav tm="100000">
                                          <p:val>
                                            <p:strVal val="ppt_x-.2"/>
                                          </p:val>
                                        </p:tav>
                                      </p:tavLst>
                                    </p:anim>
                                    <p:anim calcmode="lin" valueType="num">
                                      <p:cBhvr>
                                        <p:cTn id="23" dur="1000"/>
                                        <p:tgtEl>
                                          <p:spTgt spid="24578"/>
                                        </p:tgtEl>
                                        <p:attrNameLst>
                                          <p:attrName>ppt_y</p:attrName>
                                        </p:attrNameLst>
                                      </p:cBhvr>
                                      <p:tavLst>
                                        <p:tav tm="0">
                                          <p:val>
                                            <p:strVal val="ppt_y"/>
                                          </p:val>
                                        </p:tav>
                                        <p:tav tm="100000">
                                          <p:val>
                                            <p:strVal val="ppt_y"/>
                                          </p:val>
                                        </p:tav>
                                      </p:tavLst>
                                    </p:anim>
                                    <p:animEffect transition="out" filter="fade">
                                      <p:cBhvr>
                                        <p:cTn id="24" dur="1000"/>
                                        <p:tgtEl>
                                          <p:spTgt spid="24578"/>
                                        </p:tgtEl>
                                      </p:cBhvr>
                                    </p:animEffect>
                                    <p:set>
                                      <p:cBhvr>
                                        <p:cTn id="25" dur="1" fill="hold">
                                          <p:stCondLst>
                                            <p:cond delay="999"/>
                                          </p:stCondLst>
                                        </p:cTn>
                                        <p:tgtEl>
                                          <p:spTgt spid="24578"/>
                                        </p:tgtEl>
                                        <p:attrNameLst>
                                          <p:attrName>style.visibility</p:attrName>
                                        </p:attrNameLst>
                                      </p:cBhvr>
                                      <p:to>
                                        <p:strVal val="hidden"/>
                                      </p:to>
                                    </p:set>
                                  </p:childTnLst>
                                </p:cTn>
                              </p:par>
                              <p:par>
                                <p:cTn id="26" presetID="29" presetClass="exit" presetSubtype="0" fill="hold" nodeType="withEffect">
                                  <p:stCondLst>
                                    <p:cond delay="0"/>
                                  </p:stCondLst>
                                  <p:childTnLst>
                                    <p:anim calcmode="lin" valueType="num">
                                      <p:cBhvr>
                                        <p:cTn id="27" dur="1000"/>
                                        <p:tgtEl>
                                          <p:spTgt spid="27650"/>
                                        </p:tgtEl>
                                        <p:attrNameLst>
                                          <p:attrName>ppt_x</p:attrName>
                                        </p:attrNameLst>
                                      </p:cBhvr>
                                      <p:tavLst>
                                        <p:tav tm="0">
                                          <p:val>
                                            <p:strVal val="ppt_x"/>
                                          </p:val>
                                        </p:tav>
                                        <p:tav tm="100000">
                                          <p:val>
                                            <p:strVal val="ppt_x-.2"/>
                                          </p:val>
                                        </p:tav>
                                      </p:tavLst>
                                    </p:anim>
                                    <p:anim calcmode="lin" valueType="num">
                                      <p:cBhvr>
                                        <p:cTn id="28" dur="1000"/>
                                        <p:tgtEl>
                                          <p:spTgt spid="27650"/>
                                        </p:tgtEl>
                                        <p:attrNameLst>
                                          <p:attrName>ppt_y</p:attrName>
                                        </p:attrNameLst>
                                      </p:cBhvr>
                                      <p:tavLst>
                                        <p:tav tm="0">
                                          <p:val>
                                            <p:strVal val="ppt_y"/>
                                          </p:val>
                                        </p:tav>
                                        <p:tav tm="100000">
                                          <p:val>
                                            <p:strVal val="ppt_y"/>
                                          </p:val>
                                        </p:tav>
                                      </p:tavLst>
                                    </p:anim>
                                    <p:animEffect transition="out" filter="fade">
                                      <p:cBhvr>
                                        <p:cTn id="29" dur="1000"/>
                                        <p:tgtEl>
                                          <p:spTgt spid="27650"/>
                                        </p:tgtEl>
                                      </p:cBhvr>
                                    </p:animEffect>
                                    <p:set>
                                      <p:cBhvr>
                                        <p:cTn id="30" dur="1" fill="hold">
                                          <p:stCondLst>
                                            <p:cond delay="999"/>
                                          </p:stCondLst>
                                        </p:cTn>
                                        <p:tgtEl>
                                          <p:spTgt spid="27650"/>
                                        </p:tgtEl>
                                        <p:attrNameLst>
                                          <p:attrName>style.visibility</p:attrName>
                                        </p:attrNameLst>
                                      </p:cBhvr>
                                      <p:to>
                                        <p:strVal val="hidden"/>
                                      </p:to>
                                    </p:set>
                                  </p:childTnLst>
                                </p:cTn>
                              </p:par>
                              <p:par>
                                <p:cTn id="31" presetID="29" presetClass="exit" presetSubtype="0" fill="hold" nodeType="withEffect">
                                  <p:stCondLst>
                                    <p:cond delay="0"/>
                                  </p:stCondLst>
                                  <p:childTnLst>
                                    <p:anim calcmode="lin" valueType="num">
                                      <p:cBhvr>
                                        <p:cTn id="32" dur="1000"/>
                                        <p:tgtEl>
                                          <p:spTgt spid="27654"/>
                                        </p:tgtEl>
                                        <p:attrNameLst>
                                          <p:attrName>ppt_x</p:attrName>
                                        </p:attrNameLst>
                                      </p:cBhvr>
                                      <p:tavLst>
                                        <p:tav tm="0">
                                          <p:val>
                                            <p:strVal val="ppt_x"/>
                                          </p:val>
                                        </p:tav>
                                        <p:tav tm="100000">
                                          <p:val>
                                            <p:strVal val="ppt_x-.2"/>
                                          </p:val>
                                        </p:tav>
                                      </p:tavLst>
                                    </p:anim>
                                    <p:anim calcmode="lin" valueType="num">
                                      <p:cBhvr>
                                        <p:cTn id="33" dur="1000"/>
                                        <p:tgtEl>
                                          <p:spTgt spid="27654"/>
                                        </p:tgtEl>
                                        <p:attrNameLst>
                                          <p:attrName>ppt_y</p:attrName>
                                        </p:attrNameLst>
                                      </p:cBhvr>
                                      <p:tavLst>
                                        <p:tav tm="0">
                                          <p:val>
                                            <p:strVal val="ppt_y"/>
                                          </p:val>
                                        </p:tav>
                                        <p:tav tm="100000">
                                          <p:val>
                                            <p:strVal val="ppt_y"/>
                                          </p:val>
                                        </p:tav>
                                      </p:tavLst>
                                    </p:anim>
                                    <p:animEffect transition="out" filter="fade">
                                      <p:cBhvr>
                                        <p:cTn id="34" dur="1000"/>
                                        <p:tgtEl>
                                          <p:spTgt spid="27654"/>
                                        </p:tgtEl>
                                      </p:cBhvr>
                                    </p:animEffect>
                                    <p:set>
                                      <p:cBhvr>
                                        <p:cTn id="35" dur="1" fill="hold">
                                          <p:stCondLst>
                                            <p:cond delay="999"/>
                                          </p:stCondLst>
                                        </p:cTn>
                                        <p:tgtEl>
                                          <p:spTgt spid="27654"/>
                                        </p:tgtEl>
                                        <p:attrNameLst>
                                          <p:attrName>style.visibility</p:attrName>
                                        </p:attrNameLst>
                                      </p:cBhvr>
                                      <p:to>
                                        <p:strVal val="hidden"/>
                                      </p:to>
                                    </p:set>
                                  </p:childTnLst>
                                </p:cTn>
                              </p:par>
                            </p:childTnLst>
                          </p:cTn>
                        </p:par>
                        <p:par>
                          <p:cTn id="36" fill="hold">
                            <p:stCondLst>
                              <p:cond delay="1000"/>
                            </p:stCondLst>
                            <p:childTnLst>
                              <p:par>
                                <p:cTn id="37" presetID="29" presetClass="entr" presetSubtype="0" fill="hold" nodeType="afterEffect">
                                  <p:stCondLst>
                                    <p:cond delay="0"/>
                                  </p:stCondLst>
                                  <p:childTnLst>
                                    <p:set>
                                      <p:cBhvr>
                                        <p:cTn id="38" dur="1" fill="hold">
                                          <p:stCondLst>
                                            <p:cond delay="0"/>
                                          </p:stCondLst>
                                        </p:cTn>
                                        <p:tgtEl>
                                          <p:spTgt spid="27656"/>
                                        </p:tgtEl>
                                        <p:attrNameLst>
                                          <p:attrName>style.visibility</p:attrName>
                                        </p:attrNameLst>
                                      </p:cBhvr>
                                      <p:to>
                                        <p:strVal val="visible"/>
                                      </p:to>
                                    </p:set>
                                    <p:anim calcmode="lin" valueType="num">
                                      <p:cBhvr>
                                        <p:cTn id="39" dur="1000" fill="hold"/>
                                        <p:tgtEl>
                                          <p:spTgt spid="27656"/>
                                        </p:tgtEl>
                                        <p:attrNameLst>
                                          <p:attrName>ppt_x</p:attrName>
                                        </p:attrNameLst>
                                      </p:cBhvr>
                                      <p:tavLst>
                                        <p:tav tm="0">
                                          <p:val>
                                            <p:strVal val="#ppt_x-.2"/>
                                          </p:val>
                                        </p:tav>
                                        <p:tav tm="100000">
                                          <p:val>
                                            <p:strVal val="#ppt_x"/>
                                          </p:val>
                                        </p:tav>
                                      </p:tavLst>
                                    </p:anim>
                                    <p:anim calcmode="lin" valueType="num">
                                      <p:cBhvr>
                                        <p:cTn id="40" dur="1000" fill="hold"/>
                                        <p:tgtEl>
                                          <p:spTgt spid="27656"/>
                                        </p:tgtEl>
                                        <p:attrNameLst>
                                          <p:attrName>ppt_y</p:attrName>
                                        </p:attrNameLst>
                                      </p:cBhvr>
                                      <p:tavLst>
                                        <p:tav tm="0">
                                          <p:val>
                                            <p:strVal val="#ppt_y"/>
                                          </p:val>
                                        </p:tav>
                                        <p:tav tm="100000">
                                          <p:val>
                                            <p:strVal val="#ppt_y"/>
                                          </p:val>
                                        </p:tav>
                                      </p:tavLst>
                                    </p:anim>
                                    <p:animEffect transition="in" filter="wipe(right)" prLst="gradientSize: 0.1">
                                      <p:cBhvr>
                                        <p:cTn id="41" dur="1000"/>
                                        <p:tgtEl>
                                          <p:spTgt spid="27656"/>
                                        </p:tgtEl>
                                      </p:cBhvr>
                                    </p:animEffect>
                                  </p:childTnLst>
                                </p:cTn>
                              </p:par>
                            </p:childTnLst>
                          </p:cTn>
                        </p:par>
                        <p:par>
                          <p:cTn id="42" fill="hold">
                            <p:stCondLst>
                              <p:cond delay="2000"/>
                            </p:stCondLst>
                            <p:childTnLst>
                              <p:par>
                                <p:cTn id="43" presetID="29" presetClass="entr" presetSubtype="0" fill="hold" nodeType="afterEffect">
                                  <p:stCondLst>
                                    <p:cond delay="0"/>
                                  </p:stCondLst>
                                  <p:childTnLst>
                                    <p:set>
                                      <p:cBhvr>
                                        <p:cTn id="44" dur="1" fill="hold">
                                          <p:stCondLst>
                                            <p:cond delay="0"/>
                                          </p:stCondLst>
                                        </p:cTn>
                                        <p:tgtEl>
                                          <p:spTgt spid="27658"/>
                                        </p:tgtEl>
                                        <p:attrNameLst>
                                          <p:attrName>style.visibility</p:attrName>
                                        </p:attrNameLst>
                                      </p:cBhvr>
                                      <p:to>
                                        <p:strVal val="visible"/>
                                      </p:to>
                                    </p:set>
                                    <p:anim calcmode="lin" valueType="num">
                                      <p:cBhvr>
                                        <p:cTn id="45" dur="1000" fill="hold"/>
                                        <p:tgtEl>
                                          <p:spTgt spid="27658"/>
                                        </p:tgtEl>
                                        <p:attrNameLst>
                                          <p:attrName>ppt_x</p:attrName>
                                        </p:attrNameLst>
                                      </p:cBhvr>
                                      <p:tavLst>
                                        <p:tav tm="0">
                                          <p:val>
                                            <p:strVal val="#ppt_x-.2"/>
                                          </p:val>
                                        </p:tav>
                                        <p:tav tm="100000">
                                          <p:val>
                                            <p:strVal val="#ppt_x"/>
                                          </p:val>
                                        </p:tav>
                                      </p:tavLst>
                                    </p:anim>
                                    <p:anim calcmode="lin" valueType="num">
                                      <p:cBhvr>
                                        <p:cTn id="46" dur="1000" fill="hold"/>
                                        <p:tgtEl>
                                          <p:spTgt spid="27658"/>
                                        </p:tgtEl>
                                        <p:attrNameLst>
                                          <p:attrName>ppt_y</p:attrName>
                                        </p:attrNameLst>
                                      </p:cBhvr>
                                      <p:tavLst>
                                        <p:tav tm="0">
                                          <p:val>
                                            <p:strVal val="#ppt_y"/>
                                          </p:val>
                                        </p:tav>
                                        <p:tav tm="100000">
                                          <p:val>
                                            <p:strVal val="#ppt_y"/>
                                          </p:val>
                                        </p:tav>
                                      </p:tavLst>
                                    </p:anim>
                                    <p:animEffect transition="in" filter="wipe(right)" prLst="gradientSize: 0.1">
                                      <p:cBhvr>
                                        <p:cTn id="47" dur="1000"/>
                                        <p:tgtEl>
                                          <p:spTgt spid="27658"/>
                                        </p:tgtEl>
                                      </p:cBhvr>
                                    </p:animEffect>
                                  </p:childTnLst>
                                </p:cTn>
                              </p:par>
                            </p:childTnLst>
                          </p:cTn>
                        </p:par>
                        <p:par>
                          <p:cTn id="48" fill="hold">
                            <p:stCondLst>
                              <p:cond delay="3000"/>
                            </p:stCondLst>
                            <p:childTnLst>
                              <p:par>
                                <p:cTn id="49" presetID="29" presetClass="entr" presetSubtype="0" fill="hold" nodeType="afterEffect">
                                  <p:stCondLst>
                                    <p:cond delay="0"/>
                                  </p:stCondLst>
                                  <p:childTnLst>
                                    <p:set>
                                      <p:cBhvr>
                                        <p:cTn id="50" dur="1" fill="hold">
                                          <p:stCondLst>
                                            <p:cond delay="0"/>
                                          </p:stCondLst>
                                        </p:cTn>
                                        <p:tgtEl>
                                          <p:spTgt spid="27660"/>
                                        </p:tgtEl>
                                        <p:attrNameLst>
                                          <p:attrName>style.visibility</p:attrName>
                                        </p:attrNameLst>
                                      </p:cBhvr>
                                      <p:to>
                                        <p:strVal val="visible"/>
                                      </p:to>
                                    </p:set>
                                    <p:anim calcmode="lin" valueType="num">
                                      <p:cBhvr>
                                        <p:cTn id="51" dur="1000" fill="hold"/>
                                        <p:tgtEl>
                                          <p:spTgt spid="27660"/>
                                        </p:tgtEl>
                                        <p:attrNameLst>
                                          <p:attrName>ppt_x</p:attrName>
                                        </p:attrNameLst>
                                      </p:cBhvr>
                                      <p:tavLst>
                                        <p:tav tm="0">
                                          <p:val>
                                            <p:strVal val="#ppt_x-.2"/>
                                          </p:val>
                                        </p:tav>
                                        <p:tav tm="100000">
                                          <p:val>
                                            <p:strVal val="#ppt_x"/>
                                          </p:val>
                                        </p:tav>
                                      </p:tavLst>
                                    </p:anim>
                                    <p:anim calcmode="lin" valueType="num">
                                      <p:cBhvr>
                                        <p:cTn id="52" dur="1000" fill="hold"/>
                                        <p:tgtEl>
                                          <p:spTgt spid="27660"/>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7660"/>
                                        </p:tgtEl>
                                      </p:cBhvr>
                                    </p:animEffect>
                                  </p:childTnLst>
                                </p:cTn>
                              </p:par>
                            </p:childTnLst>
                          </p:cTn>
                        </p:par>
                        <p:par>
                          <p:cTn id="54" fill="hold">
                            <p:stCondLst>
                              <p:cond delay="4000"/>
                            </p:stCondLst>
                            <p:childTnLst>
                              <p:par>
                                <p:cTn id="55" presetID="29" presetClass="entr" presetSubtype="0" fill="hold" nodeType="afterEffect">
                                  <p:stCondLst>
                                    <p:cond delay="0"/>
                                  </p:stCondLst>
                                  <p:childTnLst>
                                    <p:set>
                                      <p:cBhvr>
                                        <p:cTn id="56" dur="1" fill="hold">
                                          <p:stCondLst>
                                            <p:cond delay="0"/>
                                          </p:stCondLst>
                                        </p:cTn>
                                        <p:tgtEl>
                                          <p:spTgt spid="27662"/>
                                        </p:tgtEl>
                                        <p:attrNameLst>
                                          <p:attrName>style.visibility</p:attrName>
                                        </p:attrNameLst>
                                      </p:cBhvr>
                                      <p:to>
                                        <p:strVal val="visible"/>
                                      </p:to>
                                    </p:set>
                                    <p:anim calcmode="lin" valueType="num">
                                      <p:cBhvr>
                                        <p:cTn id="57" dur="1000" fill="hold"/>
                                        <p:tgtEl>
                                          <p:spTgt spid="27662"/>
                                        </p:tgtEl>
                                        <p:attrNameLst>
                                          <p:attrName>ppt_x</p:attrName>
                                        </p:attrNameLst>
                                      </p:cBhvr>
                                      <p:tavLst>
                                        <p:tav tm="0">
                                          <p:val>
                                            <p:strVal val="#ppt_x-.2"/>
                                          </p:val>
                                        </p:tav>
                                        <p:tav tm="100000">
                                          <p:val>
                                            <p:strVal val="#ppt_x"/>
                                          </p:val>
                                        </p:tav>
                                      </p:tavLst>
                                    </p:anim>
                                    <p:anim calcmode="lin" valueType="num">
                                      <p:cBhvr>
                                        <p:cTn id="58" dur="1000" fill="hold"/>
                                        <p:tgtEl>
                                          <p:spTgt spid="27662"/>
                                        </p:tgtEl>
                                        <p:attrNameLst>
                                          <p:attrName>ppt_y</p:attrName>
                                        </p:attrNameLst>
                                      </p:cBhvr>
                                      <p:tavLst>
                                        <p:tav tm="0">
                                          <p:val>
                                            <p:strVal val="#ppt_y"/>
                                          </p:val>
                                        </p:tav>
                                        <p:tav tm="100000">
                                          <p:val>
                                            <p:strVal val="#ppt_y"/>
                                          </p:val>
                                        </p:tav>
                                      </p:tavLst>
                                    </p:anim>
                                    <p:animEffect transition="in" filter="wipe(right)" prLst="gradientSize: 0.1">
                                      <p:cBhvr>
                                        <p:cTn id="59" dur="1000"/>
                                        <p:tgtEl>
                                          <p:spTgt spid="27662"/>
                                        </p:tgtEl>
                                      </p:cBhvr>
                                    </p:animEffect>
                                  </p:childTnLst>
                                </p:cTn>
                              </p:par>
                            </p:childTnLst>
                          </p:cTn>
                        </p:par>
                        <p:par>
                          <p:cTn id="60" fill="hold">
                            <p:stCondLst>
                              <p:cond delay="5000"/>
                            </p:stCondLst>
                            <p:childTnLst>
                              <p:par>
                                <p:cTn id="61" presetID="29" presetClass="entr" presetSubtype="0" fill="hold" nodeType="afterEffect">
                                  <p:stCondLst>
                                    <p:cond delay="0"/>
                                  </p:stCondLst>
                                  <p:childTnLst>
                                    <p:set>
                                      <p:cBhvr>
                                        <p:cTn id="62" dur="1" fill="hold">
                                          <p:stCondLst>
                                            <p:cond delay="0"/>
                                          </p:stCondLst>
                                        </p:cTn>
                                        <p:tgtEl>
                                          <p:spTgt spid="27664"/>
                                        </p:tgtEl>
                                        <p:attrNameLst>
                                          <p:attrName>style.visibility</p:attrName>
                                        </p:attrNameLst>
                                      </p:cBhvr>
                                      <p:to>
                                        <p:strVal val="visible"/>
                                      </p:to>
                                    </p:set>
                                    <p:anim calcmode="lin" valueType="num">
                                      <p:cBhvr>
                                        <p:cTn id="63" dur="1000" fill="hold"/>
                                        <p:tgtEl>
                                          <p:spTgt spid="27664"/>
                                        </p:tgtEl>
                                        <p:attrNameLst>
                                          <p:attrName>ppt_x</p:attrName>
                                        </p:attrNameLst>
                                      </p:cBhvr>
                                      <p:tavLst>
                                        <p:tav tm="0">
                                          <p:val>
                                            <p:strVal val="#ppt_x-.2"/>
                                          </p:val>
                                        </p:tav>
                                        <p:tav tm="100000">
                                          <p:val>
                                            <p:strVal val="#ppt_x"/>
                                          </p:val>
                                        </p:tav>
                                      </p:tavLst>
                                    </p:anim>
                                    <p:anim calcmode="lin" valueType="num">
                                      <p:cBhvr>
                                        <p:cTn id="64" dur="1000" fill="hold"/>
                                        <p:tgtEl>
                                          <p:spTgt spid="27664"/>
                                        </p:tgtEl>
                                        <p:attrNameLst>
                                          <p:attrName>ppt_y</p:attrName>
                                        </p:attrNameLst>
                                      </p:cBhvr>
                                      <p:tavLst>
                                        <p:tav tm="0">
                                          <p:val>
                                            <p:strVal val="#ppt_y"/>
                                          </p:val>
                                        </p:tav>
                                        <p:tav tm="100000">
                                          <p:val>
                                            <p:strVal val="#ppt_y"/>
                                          </p:val>
                                        </p:tav>
                                      </p:tavLst>
                                    </p:anim>
                                    <p:animEffect transition="in" filter="wipe(right)" prLst="gradientSize: 0.1">
                                      <p:cBhvr>
                                        <p:cTn id="65" dur="1000"/>
                                        <p:tgtEl>
                                          <p:spTgt spid="27664"/>
                                        </p:tgtEl>
                                      </p:cBhvr>
                                    </p:animEffect>
                                  </p:childTnLst>
                                </p:cTn>
                              </p:par>
                            </p:childTnLst>
                          </p:cTn>
                        </p:par>
                        <p:par>
                          <p:cTn id="66" fill="hold">
                            <p:stCondLst>
                              <p:cond delay="6000"/>
                            </p:stCondLst>
                            <p:childTnLst>
                              <p:par>
                                <p:cTn id="67" presetID="29" presetClass="entr" presetSubtype="0" fill="hold" nodeType="afterEffect">
                                  <p:stCondLst>
                                    <p:cond delay="0"/>
                                  </p:stCondLst>
                                  <p:childTnLst>
                                    <p:set>
                                      <p:cBhvr>
                                        <p:cTn id="68" dur="1" fill="hold">
                                          <p:stCondLst>
                                            <p:cond delay="0"/>
                                          </p:stCondLst>
                                        </p:cTn>
                                        <p:tgtEl>
                                          <p:spTgt spid="27666"/>
                                        </p:tgtEl>
                                        <p:attrNameLst>
                                          <p:attrName>style.visibility</p:attrName>
                                        </p:attrNameLst>
                                      </p:cBhvr>
                                      <p:to>
                                        <p:strVal val="visible"/>
                                      </p:to>
                                    </p:set>
                                    <p:anim calcmode="lin" valueType="num">
                                      <p:cBhvr>
                                        <p:cTn id="69" dur="1000" fill="hold"/>
                                        <p:tgtEl>
                                          <p:spTgt spid="27666"/>
                                        </p:tgtEl>
                                        <p:attrNameLst>
                                          <p:attrName>ppt_x</p:attrName>
                                        </p:attrNameLst>
                                      </p:cBhvr>
                                      <p:tavLst>
                                        <p:tav tm="0">
                                          <p:val>
                                            <p:strVal val="#ppt_x-.2"/>
                                          </p:val>
                                        </p:tav>
                                        <p:tav tm="100000">
                                          <p:val>
                                            <p:strVal val="#ppt_x"/>
                                          </p:val>
                                        </p:tav>
                                      </p:tavLst>
                                    </p:anim>
                                    <p:anim calcmode="lin" valueType="num">
                                      <p:cBhvr>
                                        <p:cTn id="70" dur="1000" fill="hold"/>
                                        <p:tgtEl>
                                          <p:spTgt spid="27666"/>
                                        </p:tgtEl>
                                        <p:attrNameLst>
                                          <p:attrName>ppt_y</p:attrName>
                                        </p:attrNameLst>
                                      </p:cBhvr>
                                      <p:tavLst>
                                        <p:tav tm="0">
                                          <p:val>
                                            <p:strVal val="#ppt_y"/>
                                          </p:val>
                                        </p:tav>
                                        <p:tav tm="100000">
                                          <p:val>
                                            <p:strVal val="#ppt_y"/>
                                          </p:val>
                                        </p:tav>
                                      </p:tavLst>
                                    </p:anim>
                                    <p:animEffect transition="in" filter="wipe(right)" prLst="gradientSize: 0.1">
                                      <p:cBhvr>
                                        <p:cTn id="71" dur="1000"/>
                                        <p:tgtEl>
                                          <p:spTgt spid="27666"/>
                                        </p:tgtEl>
                                      </p:cBhvr>
                                    </p:animEffect>
                                  </p:childTnLst>
                                </p:cTn>
                              </p:par>
                            </p:childTnLst>
                          </p:cTn>
                        </p:par>
                        <p:par>
                          <p:cTn id="72" fill="hold">
                            <p:stCondLst>
                              <p:cond delay="7000"/>
                            </p:stCondLst>
                            <p:childTnLst>
                              <p:par>
                                <p:cTn id="73" presetID="29" presetClass="entr" presetSubtype="0" fill="hold" nodeType="afterEffect">
                                  <p:stCondLst>
                                    <p:cond delay="0"/>
                                  </p:stCondLst>
                                  <p:childTnLst>
                                    <p:set>
                                      <p:cBhvr>
                                        <p:cTn id="74" dur="1" fill="hold">
                                          <p:stCondLst>
                                            <p:cond delay="0"/>
                                          </p:stCondLst>
                                        </p:cTn>
                                        <p:tgtEl>
                                          <p:spTgt spid="27668"/>
                                        </p:tgtEl>
                                        <p:attrNameLst>
                                          <p:attrName>style.visibility</p:attrName>
                                        </p:attrNameLst>
                                      </p:cBhvr>
                                      <p:to>
                                        <p:strVal val="visible"/>
                                      </p:to>
                                    </p:set>
                                    <p:anim calcmode="lin" valueType="num">
                                      <p:cBhvr>
                                        <p:cTn id="75" dur="1000" fill="hold"/>
                                        <p:tgtEl>
                                          <p:spTgt spid="27668"/>
                                        </p:tgtEl>
                                        <p:attrNameLst>
                                          <p:attrName>ppt_x</p:attrName>
                                        </p:attrNameLst>
                                      </p:cBhvr>
                                      <p:tavLst>
                                        <p:tav tm="0">
                                          <p:val>
                                            <p:strVal val="#ppt_x-.2"/>
                                          </p:val>
                                        </p:tav>
                                        <p:tav tm="100000">
                                          <p:val>
                                            <p:strVal val="#ppt_x"/>
                                          </p:val>
                                        </p:tav>
                                      </p:tavLst>
                                    </p:anim>
                                    <p:anim calcmode="lin" valueType="num">
                                      <p:cBhvr>
                                        <p:cTn id="76" dur="1000" fill="hold"/>
                                        <p:tgtEl>
                                          <p:spTgt spid="27668"/>
                                        </p:tgtEl>
                                        <p:attrNameLst>
                                          <p:attrName>ppt_y</p:attrName>
                                        </p:attrNameLst>
                                      </p:cBhvr>
                                      <p:tavLst>
                                        <p:tav tm="0">
                                          <p:val>
                                            <p:strVal val="#ppt_y"/>
                                          </p:val>
                                        </p:tav>
                                        <p:tav tm="100000">
                                          <p:val>
                                            <p:strVal val="#ppt_y"/>
                                          </p:val>
                                        </p:tav>
                                      </p:tavLst>
                                    </p:anim>
                                    <p:animEffect transition="in" filter="wipe(right)" prLst="gradientSize: 0.1">
                                      <p:cBhvr>
                                        <p:cTn id="77" dur="1000"/>
                                        <p:tgtEl>
                                          <p:spTgt spid="27668"/>
                                        </p:tgtEl>
                                      </p:cBhvr>
                                    </p:animEffect>
                                  </p:childTnLst>
                                </p:cTn>
                              </p:par>
                            </p:childTnLst>
                          </p:cTn>
                        </p:par>
                      </p:childTnLst>
                    </p:cTn>
                  </p:par>
                  <p:par>
                    <p:cTn id="78" fill="hold">
                      <p:stCondLst>
                        <p:cond delay="indefinite"/>
                      </p:stCondLst>
                      <p:childTnLst>
                        <p:par>
                          <p:cTn id="79" fill="hold">
                            <p:stCondLst>
                              <p:cond delay="0"/>
                            </p:stCondLst>
                            <p:childTnLst>
                              <p:par>
                                <p:cTn id="80" presetID="29" presetClass="exit" presetSubtype="0" fill="hold" nodeType="clickEffect">
                                  <p:stCondLst>
                                    <p:cond delay="0"/>
                                  </p:stCondLst>
                                  <p:childTnLst>
                                    <p:anim calcmode="lin" valueType="num">
                                      <p:cBhvr>
                                        <p:cTn id="81" dur="1000"/>
                                        <p:tgtEl>
                                          <p:spTgt spid="27656"/>
                                        </p:tgtEl>
                                        <p:attrNameLst>
                                          <p:attrName>ppt_x</p:attrName>
                                        </p:attrNameLst>
                                      </p:cBhvr>
                                      <p:tavLst>
                                        <p:tav tm="0">
                                          <p:val>
                                            <p:strVal val="ppt_x"/>
                                          </p:val>
                                        </p:tav>
                                        <p:tav tm="100000">
                                          <p:val>
                                            <p:strVal val="ppt_x-.2"/>
                                          </p:val>
                                        </p:tav>
                                      </p:tavLst>
                                    </p:anim>
                                    <p:anim calcmode="lin" valueType="num">
                                      <p:cBhvr>
                                        <p:cTn id="82" dur="1000"/>
                                        <p:tgtEl>
                                          <p:spTgt spid="27656"/>
                                        </p:tgtEl>
                                        <p:attrNameLst>
                                          <p:attrName>ppt_y</p:attrName>
                                        </p:attrNameLst>
                                      </p:cBhvr>
                                      <p:tavLst>
                                        <p:tav tm="0">
                                          <p:val>
                                            <p:strVal val="ppt_y"/>
                                          </p:val>
                                        </p:tav>
                                        <p:tav tm="100000">
                                          <p:val>
                                            <p:strVal val="ppt_y"/>
                                          </p:val>
                                        </p:tav>
                                      </p:tavLst>
                                    </p:anim>
                                    <p:animEffect transition="out" filter="fade">
                                      <p:cBhvr>
                                        <p:cTn id="83" dur="1000"/>
                                        <p:tgtEl>
                                          <p:spTgt spid="27656"/>
                                        </p:tgtEl>
                                      </p:cBhvr>
                                    </p:animEffect>
                                    <p:set>
                                      <p:cBhvr>
                                        <p:cTn id="84" dur="1" fill="hold">
                                          <p:stCondLst>
                                            <p:cond delay="999"/>
                                          </p:stCondLst>
                                        </p:cTn>
                                        <p:tgtEl>
                                          <p:spTgt spid="27656"/>
                                        </p:tgtEl>
                                        <p:attrNameLst>
                                          <p:attrName>style.visibility</p:attrName>
                                        </p:attrNameLst>
                                      </p:cBhvr>
                                      <p:to>
                                        <p:strVal val="hidden"/>
                                      </p:to>
                                    </p:set>
                                  </p:childTnLst>
                                </p:cTn>
                              </p:par>
                              <p:par>
                                <p:cTn id="85" presetID="29" presetClass="exit" presetSubtype="0" fill="hold" nodeType="withEffect">
                                  <p:stCondLst>
                                    <p:cond delay="0"/>
                                  </p:stCondLst>
                                  <p:childTnLst>
                                    <p:anim calcmode="lin" valueType="num">
                                      <p:cBhvr>
                                        <p:cTn id="86" dur="1000"/>
                                        <p:tgtEl>
                                          <p:spTgt spid="27658"/>
                                        </p:tgtEl>
                                        <p:attrNameLst>
                                          <p:attrName>ppt_x</p:attrName>
                                        </p:attrNameLst>
                                      </p:cBhvr>
                                      <p:tavLst>
                                        <p:tav tm="0">
                                          <p:val>
                                            <p:strVal val="ppt_x"/>
                                          </p:val>
                                        </p:tav>
                                        <p:tav tm="100000">
                                          <p:val>
                                            <p:strVal val="ppt_x-.2"/>
                                          </p:val>
                                        </p:tav>
                                      </p:tavLst>
                                    </p:anim>
                                    <p:anim calcmode="lin" valueType="num">
                                      <p:cBhvr>
                                        <p:cTn id="87" dur="1000"/>
                                        <p:tgtEl>
                                          <p:spTgt spid="27658"/>
                                        </p:tgtEl>
                                        <p:attrNameLst>
                                          <p:attrName>ppt_y</p:attrName>
                                        </p:attrNameLst>
                                      </p:cBhvr>
                                      <p:tavLst>
                                        <p:tav tm="0">
                                          <p:val>
                                            <p:strVal val="ppt_y"/>
                                          </p:val>
                                        </p:tav>
                                        <p:tav tm="100000">
                                          <p:val>
                                            <p:strVal val="ppt_y"/>
                                          </p:val>
                                        </p:tav>
                                      </p:tavLst>
                                    </p:anim>
                                    <p:animEffect transition="out" filter="fade">
                                      <p:cBhvr>
                                        <p:cTn id="88" dur="1000"/>
                                        <p:tgtEl>
                                          <p:spTgt spid="27658"/>
                                        </p:tgtEl>
                                      </p:cBhvr>
                                    </p:animEffect>
                                    <p:set>
                                      <p:cBhvr>
                                        <p:cTn id="89" dur="1" fill="hold">
                                          <p:stCondLst>
                                            <p:cond delay="999"/>
                                          </p:stCondLst>
                                        </p:cTn>
                                        <p:tgtEl>
                                          <p:spTgt spid="27658"/>
                                        </p:tgtEl>
                                        <p:attrNameLst>
                                          <p:attrName>style.visibility</p:attrName>
                                        </p:attrNameLst>
                                      </p:cBhvr>
                                      <p:to>
                                        <p:strVal val="hidden"/>
                                      </p:to>
                                    </p:set>
                                  </p:childTnLst>
                                </p:cTn>
                              </p:par>
                              <p:par>
                                <p:cTn id="90" presetID="29" presetClass="exit" presetSubtype="0" fill="hold" nodeType="withEffect">
                                  <p:stCondLst>
                                    <p:cond delay="0"/>
                                  </p:stCondLst>
                                  <p:childTnLst>
                                    <p:anim calcmode="lin" valueType="num">
                                      <p:cBhvr>
                                        <p:cTn id="91" dur="1000"/>
                                        <p:tgtEl>
                                          <p:spTgt spid="27660"/>
                                        </p:tgtEl>
                                        <p:attrNameLst>
                                          <p:attrName>ppt_x</p:attrName>
                                        </p:attrNameLst>
                                      </p:cBhvr>
                                      <p:tavLst>
                                        <p:tav tm="0">
                                          <p:val>
                                            <p:strVal val="ppt_x"/>
                                          </p:val>
                                        </p:tav>
                                        <p:tav tm="100000">
                                          <p:val>
                                            <p:strVal val="ppt_x-.2"/>
                                          </p:val>
                                        </p:tav>
                                      </p:tavLst>
                                    </p:anim>
                                    <p:anim calcmode="lin" valueType="num">
                                      <p:cBhvr>
                                        <p:cTn id="92" dur="1000"/>
                                        <p:tgtEl>
                                          <p:spTgt spid="27660"/>
                                        </p:tgtEl>
                                        <p:attrNameLst>
                                          <p:attrName>ppt_y</p:attrName>
                                        </p:attrNameLst>
                                      </p:cBhvr>
                                      <p:tavLst>
                                        <p:tav tm="0">
                                          <p:val>
                                            <p:strVal val="ppt_y"/>
                                          </p:val>
                                        </p:tav>
                                        <p:tav tm="100000">
                                          <p:val>
                                            <p:strVal val="ppt_y"/>
                                          </p:val>
                                        </p:tav>
                                      </p:tavLst>
                                    </p:anim>
                                    <p:animEffect transition="out" filter="fade">
                                      <p:cBhvr>
                                        <p:cTn id="93" dur="1000"/>
                                        <p:tgtEl>
                                          <p:spTgt spid="27660"/>
                                        </p:tgtEl>
                                      </p:cBhvr>
                                    </p:animEffect>
                                    <p:set>
                                      <p:cBhvr>
                                        <p:cTn id="94" dur="1" fill="hold">
                                          <p:stCondLst>
                                            <p:cond delay="999"/>
                                          </p:stCondLst>
                                        </p:cTn>
                                        <p:tgtEl>
                                          <p:spTgt spid="27660"/>
                                        </p:tgtEl>
                                        <p:attrNameLst>
                                          <p:attrName>style.visibility</p:attrName>
                                        </p:attrNameLst>
                                      </p:cBhvr>
                                      <p:to>
                                        <p:strVal val="hidden"/>
                                      </p:to>
                                    </p:set>
                                  </p:childTnLst>
                                </p:cTn>
                              </p:par>
                              <p:par>
                                <p:cTn id="95" presetID="29" presetClass="exit" presetSubtype="0" fill="hold" nodeType="withEffect">
                                  <p:stCondLst>
                                    <p:cond delay="0"/>
                                  </p:stCondLst>
                                  <p:childTnLst>
                                    <p:anim calcmode="lin" valueType="num">
                                      <p:cBhvr>
                                        <p:cTn id="96" dur="1000"/>
                                        <p:tgtEl>
                                          <p:spTgt spid="27662"/>
                                        </p:tgtEl>
                                        <p:attrNameLst>
                                          <p:attrName>ppt_x</p:attrName>
                                        </p:attrNameLst>
                                      </p:cBhvr>
                                      <p:tavLst>
                                        <p:tav tm="0">
                                          <p:val>
                                            <p:strVal val="ppt_x"/>
                                          </p:val>
                                        </p:tav>
                                        <p:tav tm="100000">
                                          <p:val>
                                            <p:strVal val="ppt_x-.2"/>
                                          </p:val>
                                        </p:tav>
                                      </p:tavLst>
                                    </p:anim>
                                    <p:anim calcmode="lin" valueType="num">
                                      <p:cBhvr>
                                        <p:cTn id="97" dur="1000"/>
                                        <p:tgtEl>
                                          <p:spTgt spid="27662"/>
                                        </p:tgtEl>
                                        <p:attrNameLst>
                                          <p:attrName>ppt_y</p:attrName>
                                        </p:attrNameLst>
                                      </p:cBhvr>
                                      <p:tavLst>
                                        <p:tav tm="0">
                                          <p:val>
                                            <p:strVal val="ppt_y"/>
                                          </p:val>
                                        </p:tav>
                                        <p:tav tm="100000">
                                          <p:val>
                                            <p:strVal val="ppt_y"/>
                                          </p:val>
                                        </p:tav>
                                      </p:tavLst>
                                    </p:anim>
                                    <p:animEffect transition="out" filter="fade">
                                      <p:cBhvr>
                                        <p:cTn id="98" dur="1000"/>
                                        <p:tgtEl>
                                          <p:spTgt spid="27662"/>
                                        </p:tgtEl>
                                      </p:cBhvr>
                                    </p:animEffect>
                                    <p:set>
                                      <p:cBhvr>
                                        <p:cTn id="99" dur="1" fill="hold">
                                          <p:stCondLst>
                                            <p:cond delay="999"/>
                                          </p:stCondLst>
                                        </p:cTn>
                                        <p:tgtEl>
                                          <p:spTgt spid="27662"/>
                                        </p:tgtEl>
                                        <p:attrNameLst>
                                          <p:attrName>style.visibility</p:attrName>
                                        </p:attrNameLst>
                                      </p:cBhvr>
                                      <p:to>
                                        <p:strVal val="hidden"/>
                                      </p:to>
                                    </p:set>
                                  </p:childTnLst>
                                </p:cTn>
                              </p:par>
                              <p:par>
                                <p:cTn id="100" presetID="29" presetClass="exit" presetSubtype="0" fill="hold" nodeType="withEffect">
                                  <p:stCondLst>
                                    <p:cond delay="0"/>
                                  </p:stCondLst>
                                  <p:childTnLst>
                                    <p:anim calcmode="lin" valueType="num">
                                      <p:cBhvr>
                                        <p:cTn id="101" dur="1000"/>
                                        <p:tgtEl>
                                          <p:spTgt spid="27664"/>
                                        </p:tgtEl>
                                        <p:attrNameLst>
                                          <p:attrName>ppt_x</p:attrName>
                                        </p:attrNameLst>
                                      </p:cBhvr>
                                      <p:tavLst>
                                        <p:tav tm="0">
                                          <p:val>
                                            <p:strVal val="ppt_x"/>
                                          </p:val>
                                        </p:tav>
                                        <p:tav tm="100000">
                                          <p:val>
                                            <p:strVal val="ppt_x-.2"/>
                                          </p:val>
                                        </p:tav>
                                      </p:tavLst>
                                    </p:anim>
                                    <p:anim calcmode="lin" valueType="num">
                                      <p:cBhvr>
                                        <p:cTn id="102" dur="1000"/>
                                        <p:tgtEl>
                                          <p:spTgt spid="27664"/>
                                        </p:tgtEl>
                                        <p:attrNameLst>
                                          <p:attrName>ppt_y</p:attrName>
                                        </p:attrNameLst>
                                      </p:cBhvr>
                                      <p:tavLst>
                                        <p:tav tm="0">
                                          <p:val>
                                            <p:strVal val="ppt_y"/>
                                          </p:val>
                                        </p:tav>
                                        <p:tav tm="100000">
                                          <p:val>
                                            <p:strVal val="ppt_y"/>
                                          </p:val>
                                        </p:tav>
                                      </p:tavLst>
                                    </p:anim>
                                    <p:animEffect transition="out" filter="fade">
                                      <p:cBhvr>
                                        <p:cTn id="103" dur="1000"/>
                                        <p:tgtEl>
                                          <p:spTgt spid="27664"/>
                                        </p:tgtEl>
                                      </p:cBhvr>
                                    </p:animEffect>
                                    <p:set>
                                      <p:cBhvr>
                                        <p:cTn id="104" dur="1" fill="hold">
                                          <p:stCondLst>
                                            <p:cond delay="999"/>
                                          </p:stCondLst>
                                        </p:cTn>
                                        <p:tgtEl>
                                          <p:spTgt spid="27664"/>
                                        </p:tgtEl>
                                        <p:attrNameLst>
                                          <p:attrName>style.visibility</p:attrName>
                                        </p:attrNameLst>
                                      </p:cBhvr>
                                      <p:to>
                                        <p:strVal val="hidden"/>
                                      </p:to>
                                    </p:set>
                                  </p:childTnLst>
                                </p:cTn>
                              </p:par>
                              <p:par>
                                <p:cTn id="105" presetID="29" presetClass="exit" presetSubtype="0" fill="hold" nodeType="withEffect">
                                  <p:stCondLst>
                                    <p:cond delay="0"/>
                                  </p:stCondLst>
                                  <p:childTnLst>
                                    <p:anim calcmode="lin" valueType="num">
                                      <p:cBhvr>
                                        <p:cTn id="106" dur="1000"/>
                                        <p:tgtEl>
                                          <p:spTgt spid="27666"/>
                                        </p:tgtEl>
                                        <p:attrNameLst>
                                          <p:attrName>ppt_x</p:attrName>
                                        </p:attrNameLst>
                                      </p:cBhvr>
                                      <p:tavLst>
                                        <p:tav tm="0">
                                          <p:val>
                                            <p:strVal val="ppt_x"/>
                                          </p:val>
                                        </p:tav>
                                        <p:tav tm="100000">
                                          <p:val>
                                            <p:strVal val="ppt_x-.2"/>
                                          </p:val>
                                        </p:tav>
                                      </p:tavLst>
                                    </p:anim>
                                    <p:anim calcmode="lin" valueType="num">
                                      <p:cBhvr>
                                        <p:cTn id="107" dur="1000"/>
                                        <p:tgtEl>
                                          <p:spTgt spid="27666"/>
                                        </p:tgtEl>
                                        <p:attrNameLst>
                                          <p:attrName>ppt_y</p:attrName>
                                        </p:attrNameLst>
                                      </p:cBhvr>
                                      <p:tavLst>
                                        <p:tav tm="0">
                                          <p:val>
                                            <p:strVal val="ppt_y"/>
                                          </p:val>
                                        </p:tav>
                                        <p:tav tm="100000">
                                          <p:val>
                                            <p:strVal val="ppt_y"/>
                                          </p:val>
                                        </p:tav>
                                      </p:tavLst>
                                    </p:anim>
                                    <p:animEffect transition="out" filter="fade">
                                      <p:cBhvr>
                                        <p:cTn id="108" dur="1000"/>
                                        <p:tgtEl>
                                          <p:spTgt spid="27666"/>
                                        </p:tgtEl>
                                      </p:cBhvr>
                                    </p:animEffect>
                                    <p:set>
                                      <p:cBhvr>
                                        <p:cTn id="109" dur="1" fill="hold">
                                          <p:stCondLst>
                                            <p:cond delay="999"/>
                                          </p:stCondLst>
                                        </p:cTn>
                                        <p:tgtEl>
                                          <p:spTgt spid="27666"/>
                                        </p:tgtEl>
                                        <p:attrNameLst>
                                          <p:attrName>style.visibility</p:attrName>
                                        </p:attrNameLst>
                                      </p:cBhvr>
                                      <p:to>
                                        <p:strVal val="hidden"/>
                                      </p:to>
                                    </p:set>
                                  </p:childTnLst>
                                </p:cTn>
                              </p:par>
                              <p:par>
                                <p:cTn id="110" presetID="29" presetClass="exit" presetSubtype="0" fill="hold" nodeType="withEffect">
                                  <p:stCondLst>
                                    <p:cond delay="0"/>
                                  </p:stCondLst>
                                  <p:childTnLst>
                                    <p:anim calcmode="lin" valueType="num">
                                      <p:cBhvr>
                                        <p:cTn id="111" dur="1000"/>
                                        <p:tgtEl>
                                          <p:spTgt spid="27668"/>
                                        </p:tgtEl>
                                        <p:attrNameLst>
                                          <p:attrName>ppt_x</p:attrName>
                                        </p:attrNameLst>
                                      </p:cBhvr>
                                      <p:tavLst>
                                        <p:tav tm="0">
                                          <p:val>
                                            <p:strVal val="ppt_x"/>
                                          </p:val>
                                        </p:tav>
                                        <p:tav tm="100000">
                                          <p:val>
                                            <p:strVal val="ppt_x-.2"/>
                                          </p:val>
                                        </p:tav>
                                      </p:tavLst>
                                    </p:anim>
                                    <p:anim calcmode="lin" valueType="num">
                                      <p:cBhvr>
                                        <p:cTn id="112" dur="1000"/>
                                        <p:tgtEl>
                                          <p:spTgt spid="27668"/>
                                        </p:tgtEl>
                                        <p:attrNameLst>
                                          <p:attrName>ppt_y</p:attrName>
                                        </p:attrNameLst>
                                      </p:cBhvr>
                                      <p:tavLst>
                                        <p:tav tm="0">
                                          <p:val>
                                            <p:strVal val="ppt_y"/>
                                          </p:val>
                                        </p:tav>
                                        <p:tav tm="100000">
                                          <p:val>
                                            <p:strVal val="ppt_y"/>
                                          </p:val>
                                        </p:tav>
                                      </p:tavLst>
                                    </p:anim>
                                    <p:animEffect transition="out" filter="fade">
                                      <p:cBhvr>
                                        <p:cTn id="113" dur="1000"/>
                                        <p:tgtEl>
                                          <p:spTgt spid="27668"/>
                                        </p:tgtEl>
                                      </p:cBhvr>
                                    </p:animEffect>
                                    <p:set>
                                      <p:cBhvr>
                                        <p:cTn id="114" dur="1" fill="hold">
                                          <p:stCondLst>
                                            <p:cond delay="999"/>
                                          </p:stCondLst>
                                        </p:cTn>
                                        <p:tgtEl>
                                          <p:spTgt spid="27668"/>
                                        </p:tgtEl>
                                        <p:attrNameLst>
                                          <p:attrName>style.visibility</p:attrName>
                                        </p:attrNameLst>
                                      </p:cBhvr>
                                      <p:to>
                                        <p:strVal val="hidden"/>
                                      </p:to>
                                    </p:set>
                                  </p:childTnLst>
                                </p:cTn>
                              </p:par>
                            </p:childTnLst>
                          </p:cTn>
                        </p:par>
                        <p:par>
                          <p:cTn id="115" fill="hold">
                            <p:stCondLst>
                              <p:cond delay="1000"/>
                            </p:stCondLst>
                            <p:childTnLst>
                              <p:par>
                                <p:cTn id="116" presetID="29" presetClass="entr" presetSubtype="0" fill="hold" nodeType="afterEffect">
                                  <p:stCondLst>
                                    <p:cond delay="0"/>
                                  </p:stCondLst>
                                  <p:childTnLst>
                                    <p:set>
                                      <p:cBhvr>
                                        <p:cTn id="117" dur="1" fill="hold">
                                          <p:stCondLst>
                                            <p:cond delay="0"/>
                                          </p:stCondLst>
                                        </p:cTn>
                                        <p:tgtEl>
                                          <p:spTgt spid="27670"/>
                                        </p:tgtEl>
                                        <p:attrNameLst>
                                          <p:attrName>style.visibility</p:attrName>
                                        </p:attrNameLst>
                                      </p:cBhvr>
                                      <p:to>
                                        <p:strVal val="visible"/>
                                      </p:to>
                                    </p:set>
                                    <p:anim calcmode="lin" valueType="num">
                                      <p:cBhvr>
                                        <p:cTn id="118" dur="1000" fill="hold"/>
                                        <p:tgtEl>
                                          <p:spTgt spid="27670"/>
                                        </p:tgtEl>
                                        <p:attrNameLst>
                                          <p:attrName>ppt_x</p:attrName>
                                        </p:attrNameLst>
                                      </p:cBhvr>
                                      <p:tavLst>
                                        <p:tav tm="0">
                                          <p:val>
                                            <p:strVal val="#ppt_x-.2"/>
                                          </p:val>
                                        </p:tav>
                                        <p:tav tm="100000">
                                          <p:val>
                                            <p:strVal val="#ppt_x"/>
                                          </p:val>
                                        </p:tav>
                                      </p:tavLst>
                                    </p:anim>
                                    <p:anim calcmode="lin" valueType="num">
                                      <p:cBhvr>
                                        <p:cTn id="119" dur="1000" fill="hold"/>
                                        <p:tgtEl>
                                          <p:spTgt spid="27670"/>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27670"/>
                                        </p:tgtEl>
                                      </p:cBhvr>
                                    </p:animEffect>
                                  </p:childTnLst>
                                </p:cTn>
                              </p:par>
                            </p:childTnLst>
                          </p:cTn>
                        </p:par>
                        <p:par>
                          <p:cTn id="121" fill="hold">
                            <p:stCondLst>
                              <p:cond delay="2000"/>
                            </p:stCondLst>
                            <p:childTnLst>
                              <p:par>
                                <p:cTn id="122" presetID="29" presetClass="entr" presetSubtype="0" fill="hold" nodeType="afterEffect">
                                  <p:stCondLst>
                                    <p:cond delay="0"/>
                                  </p:stCondLst>
                                  <p:childTnLst>
                                    <p:set>
                                      <p:cBhvr>
                                        <p:cTn id="123" dur="1" fill="hold">
                                          <p:stCondLst>
                                            <p:cond delay="0"/>
                                          </p:stCondLst>
                                        </p:cTn>
                                        <p:tgtEl>
                                          <p:spTgt spid="27672"/>
                                        </p:tgtEl>
                                        <p:attrNameLst>
                                          <p:attrName>style.visibility</p:attrName>
                                        </p:attrNameLst>
                                      </p:cBhvr>
                                      <p:to>
                                        <p:strVal val="visible"/>
                                      </p:to>
                                    </p:set>
                                    <p:anim calcmode="lin" valueType="num">
                                      <p:cBhvr>
                                        <p:cTn id="124" dur="1000" fill="hold"/>
                                        <p:tgtEl>
                                          <p:spTgt spid="27672"/>
                                        </p:tgtEl>
                                        <p:attrNameLst>
                                          <p:attrName>ppt_x</p:attrName>
                                        </p:attrNameLst>
                                      </p:cBhvr>
                                      <p:tavLst>
                                        <p:tav tm="0">
                                          <p:val>
                                            <p:strVal val="#ppt_x-.2"/>
                                          </p:val>
                                        </p:tav>
                                        <p:tav tm="100000">
                                          <p:val>
                                            <p:strVal val="#ppt_x"/>
                                          </p:val>
                                        </p:tav>
                                      </p:tavLst>
                                    </p:anim>
                                    <p:anim calcmode="lin" valueType="num">
                                      <p:cBhvr>
                                        <p:cTn id="125" dur="1000" fill="hold"/>
                                        <p:tgtEl>
                                          <p:spTgt spid="27672"/>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27672"/>
                                        </p:tgtEl>
                                      </p:cBhvr>
                                    </p:animEffect>
                                  </p:childTnLst>
                                </p:cTn>
                              </p:par>
                            </p:childTnLst>
                          </p:cTn>
                        </p:par>
                        <p:par>
                          <p:cTn id="127" fill="hold">
                            <p:stCondLst>
                              <p:cond delay="3000"/>
                            </p:stCondLst>
                            <p:childTnLst>
                              <p:par>
                                <p:cTn id="128" presetID="29" presetClass="entr" presetSubtype="0" fill="hold" nodeType="afterEffect">
                                  <p:stCondLst>
                                    <p:cond delay="0"/>
                                  </p:stCondLst>
                                  <p:childTnLst>
                                    <p:set>
                                      <p:cBhvr>
                                        <p:cTn id="129" dur="1" fill="hold">
                                          <p:stCondLst>
                                            <p:cond delay="0"/>
                                          </p:stCondLst>
                                        </p:cTn>
                                        <p:tgtEl>
                                          <p:spTgt spid="27674"/>
                                        </p:tgtEl>
                                        <p:attrNameLst>
                                          <p:attrName>style.visibility</p:attrName>
                                        </p:attrNameLst>
                                      </p:cBhvr>
                                      <p:to>
                                        <p:strVal val="visible"/>
                                      </p:to>
                                    </p:set>
                                    <p:anim calcmode="lin" valueType="num">
                                      <p:cBhvr>
                                        <p:cTn id="130" dur="1000" fill="hold"/>
                                        <p:tgtEl>
                                          <p:spTgt spid="27674"/>
                                        </p:tgtEl>
                                        <p:attrNameLst>
                                          <p:attrName>ppt_x</p:attrName>
                                        </p:attrNameLst>
                                      </p:cBhvr>
                                      <p:tavLst>
                                        <p:tav tm="0">
                                          <p:val>
                                            <p:strVal val="#ppt_x-.2"/>
                                          </p:val>
                                        </p:tav>
                                        <p:tav tm="100000">
                                          <p:val>
                                            <p:strVal val="#ppt_x"/>
                                          </p:val>
                                        </p:tav>
                                      </p:tavLst>
                                    </p:anim>
                                    <p:anim calcmode="lin" valueType="num">
                                      <p:cBhvr>
                                        <p:cTn id="131" dur="1000" fill="hold"/>
                                        <p:tgtEl>
                                          <p:spTgt spid="27674"/>
                                        </p:tgtEl>
                                        <p:attrNameLst>
                                          <p:attrName>ppt_y</p:attrName>
                                        </p:attrNameLst>
                                      </p:cBhvr>
                                      <p:tavLst>
                                        <p:tav tm="0">
                                          <p:val>
                                            <p:strVal val="#ppt_y"/>
                                          </p:val>
                                        </p:tav>
                                        <p:tav tm="100000">
                                          <p:val>
                                            <p:strVal val="#ppt_y"/>
                                          </p:val>
                                        </p:tav>
                                      </p:tavLst>
                                    </p:anim>
                                    <p:animEffect transition="in" filter="wipe(right)" prLst="gradientSize: 0.1">
                                      <p:cBhvr>
                                        <p:cTn id="132" dur="1000"/>
                                        <p:tgtEl>
                                          <p:spTgt spid="27674"/>
                                        </p:tgtEl>
                                      </p:cBhvr>
                                    </p:animEffect>
                                  </p:childTnLst>
                                </p:cTn>
                              </p:par>
                            </p:childTnLst>
                          </p:cTn>
                        </p:par>
                        <p:par>
                          <p:cTn id="133" fill="hold">
                            <p:stCondLst>
                              <p:cond delay="4000"/>
                            </p:stCondLst>
                            <p:childTnLst>
                              <p:par>
                                <p:cTn id="134" presetID="29" presetClass="entr" presetSubtype="0" fill="hold" nodeType="afterEffect">
                                  <p:stCondLst>
                                    <p:cond delay="0"/>
                                  </p:stCondLst>
                                  <p:childTnLst>
                                    <p:set>
                                      <p:cBhvr>
                                        <p:cTn id="135" dur="1" fill="hold">
                                          <p:stCondLst>
                                            <p:cond delay="0"/>
                                          </p:stCondLst>
                                        </p:cTn>
                                        <p:tgtEl>
                                          <p:spTgt spid="27676"/>
                                        </p:tgtEl>
                                        <p:attrNameLst>
                                          <p:attrName>style.visibility</p:attrName>
                                        </p:attrNameLst>
                                      </p:cBhvr>
                                      <p:to>
                                        <p:strVal val="visible"/>
                                      </p:to>
                                    </p:set>
                                    <p:anim calcmode="lin" valueType="num">
                                      <p:cBhvr>
                                        <p:cTn id="136" dur="1000" fill="hold"/>
                                        <p:tgtEl>
                                          <p:spTgt spid="27676"/>
                                        </p:tgtEl>
                                        <p:attrNameLst>
                                          <p:attrName>ppt_x</p:attrName>
                                        </p:attrNameLst>
                                      </p:cBhvr>
                                      <p:tavLst>
                                        <p:tav tm="0">
                                          <p:val>
                                            <p:strVal val="#ppt_x-.2"/>
                                          </p:val>
                                        </p:tav>
                                        <p:tav tm="100000">
                                          <p:val>
                                            <p:strVal val="#ppt_x"/>
                                          </p:val>
                                        </p:tav>
                                      </p:tavLst>
                                    </p:anim>
                                    <p:anim calcmode="lin" valueType="num">
                                      <p:cBhvr>
                                        <p:cTn id="137" dur="1000" fill="hold"/>
                                        <p:tgtEl>
                                          <p:spTgt spid="27676"/>
                                        </p:tgtEl>
                                        <p:attrNameLst>
                                          <p:attrName>ppt_y</p:attrName>
                                        </p:attrNameLst>
                                      </p:cBhvr>
                                      <p:tavLst>
                                        <p:tav tm="0">
                                          <p:val>
                                            <p:strVal val="#ppt_y"/>
                                          </p:val>
                                        </p:tav>
                                        <p:tav tm="100000">
                                          <p:val>
                                            <p:strVal val="#ppt_y"/>
                                          </p:val>
                                        </p:tav>
                                      </p:tavLst>
                                    </p:anim>
                                    <p:animEffect transition="in" filter="wipe(right)" prLst="gradientSize: 0.1">
                                      <p:cBhvr>
                                        <p:cTn id="138" dur="1000"/>
                                        <p:tgtEl>
                                          <p:spTgt spid="2767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9" fill="hold" display="0">
                  <p:stCondLst>
                    <p:cond delay="indefinite"/>
                  </p:stCondLst>
                  <p:endCondLst>
                    <p:cond evt="onPrev" delay="0">
                      <p:tgtEl>
                        <p:sldTgt/>
                      </p:tgtEl>
                    </p:cond>
                    <p:cond evt="onStopAudio" delay="0">
                      <p:tgtEl>
                        <p:sldTgt/>
                      </p:tgtEl>
                    </p:cond>
                  </p:endCondLst>
                </p:cTn>
                <p:tgtEl>
                  <p:spTgt spid="1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Worship -- As found in the New Testament</a:t>
            </a:r>
          </a:p>
          <a:p>
            <a:pPr>
              <a:buNone/>
            </a:pPr>
            <a:r>
              <a:rPr lang="en-US" b="1" dirty="0"/>
              <a:t>1 Corinthians 16</a:t>
            </a:r>
            <a:r>
              <a:rPr lang="en-US" dirty="0"/>
              <a:t> </a:t>
            </a:r>
            <a:r>
              <a:rPr lang="en-US" dirty="0" smtClean="0"/>
              <a:t>:2</a:t>
            </a:r>
            <a:r>
              <a:rPr lang="en-US" dirty="0"/>
              <a:t>.  On the first day of every week each one of you is to put aside and save, as he may prosper, so that no collections be made when I come.</a:t>
            </a:r>
          </a:p>
        </p:txBody>
      </p:sp>
      <p:pic>
        <p:nvPicPr>
          <p:cNvPr id="28674" name="Picture 2" descr="collection.jpg"/>
          <p:cNvPicPr>
            <a:picLocks noChangeAspect="1" noChangeArrowheads="1"/>
          </p:cNvPicPr>
          <p:nvPr/>
        </p:nvPicPr>
        <p:blipFill>
          <a:blip r:embed="rId4"/>
          <a:srcRect/>
          <a:stretch>
            <a:fillRect/>
          </a:stretch>
        </p:blipFill>
        <p:spPr bwMode="auto">
          <a:xfrm>
            <a:off x="0" y="4171948"/>
            <a:ext cx="3048000" cy="2686052"/>
          </a:xfrm>
          <a:prstGeom prst="rect">
            <a:avLst/>
          </a:prstGeom>
          <a:noFill/>
        </p:spPr>
      </p:pic>
      <p:pic>
        <p:nvPicPr>
          <p:cNvPr id="28676" name="Picture 4" descr="finance.jpg"/>
          <p:cNvPicPr>
            <a:picLocks noChangeAspect="1" noChangeArrowheads="1"/>
          </p:cNvPicPr>
          <p:nvPr/>
        </p:nvPicPr>
        <p:blipFill>
          <a:blip r:embed="rId5"/>
          <a:srcRect/>
          <a:stretch>
            <a:fillRect/>
          </a:stretch>
        </p:blipFill>
        <p:spPr bwMode="auto">
          <a:xfrm>
            <a:off x="3048000" y="5410201"/>
            <a:ext cx="3993924" cy="1447800"/>
          </a:xfrm>
          <a:prstGeom prst="rect">
            <a:avLst/>
          </a:prstGeom>
          <a:noFill/>
        </p:spPr>
      </p:pic>
      <p:pic>
        <p:nvPicPr>
          <p:cNvPr id="6" name="~PP2470.WAV">
            <a:hlinkClick r:id="" action="ppaction://media"/>
          </p:cNvPr>
          <p:cNvPicPr>
            <a:picLocks noRot="1" noChangeAspect="1"/>
          </p:cNvPicPr>
          <p:nvPr>
            <a:wavAudioFile r:embed="rId1" name="~PP2470.WAV"/>
          </p:nvPr>
        </p:nvPicPr>
        <p:blipFill>
          <a:blip r:embed="rId6"/>
          <a:stretch>
            <a:fillRect/>
          </a:stretch>
        </p:blipFill>
        <p:spPr>
          <a:xfrm>
            <a:off x="8696325" y="6410325"/>
            <a:ext cx="304800" cy="304800"/>
          </a:xfrm>
          <a:prstGeom prst="rect">
            <a:avLst/>
          </a:prstGeom>
        </p:spPr>
      </p:pic>
    </p:spTree>
  </p:cSld>
  <p:clrMapOvr>
    <a:masterClrMapping/>
  </p:clrMapOvr>
  <p:transition advTm="336391">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p:cTn id="10"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1" end="1"/>
                                            </p:txEl>
                                          </p:spTgt>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8674"/>
                                        </p:tgtEl>
                                        <p:attrNameLst>
                                          <p:attrName>style.visibility</p:attrName>
                                        </p:attrNameLst>
                                      </p:cBhvr>
                                      <p:to>
                                        <p:strVal val="visible"/>
                                      </p:to>
                                    </p:set>
                                    <p:animEffect transition="in" filter="fade">
                                      <p:cBhvr>
                                        <p:cTn id="18" dur="2000"/>
                                        <p:tgtEl>
                                          <p:spTgt spid="28674"/>
                                        </p:tgtEl>
                                      </p:cBhvr>
                                    </p:animEffect>
                                  </p:childTnLst>
                                </p:cTn>
                              </p:par>
                              <p:par>
                                <p:cTn id="19" presetID="10" presetClass="entr" presetSubtype="0" fill="hold" nodeType="withEffect">
                                  <p:stCondLst>
                                    <p:cond delay="0"/>
                                  </p:stCondLst>
                                  <p:childTnLst>
                                    <p:set>
                                      <p:cBhvr>
                                        <p:cTn id="20" dur="1" fill="hold">
                                          <p:stCondLst>
                                            <p:cond delay="0"/>
                                          </p:stCondLst>
                                        </p:cTn>
                                        <p:tgtEl>
                                          <p:spTgt spid="28676"/>
                                        </p:tgtEl>
                                        <p:attrNameLst>
                                          <p:attrName>style.visibility</p:attrName>
                                        </p:attrNameLst>
                                      </p:cBhvr>
                                      <p:to>
                                        <p:strVal val="visible"/>
                                      </p:to>
                                    </p:set>
                                    <p:animEffect transition="in" filter="fade">
                                      <p:cBhvr>
                                        <p:cTn id="21" dur="20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2"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Worship -- As found in the New Testament</a:t>
            </a:r>
          </a:p>
          <a:p>
            <a:pPr>
              <a:buNone/>
            </a:pPr>
            <a:r>
              <a:rPr lang="en-US" b="1" dirty="0"/>
              <a:t>Colossians 3</a:t>
            </a:r>
            <a:r>
              <a:rPr lang="en-US" dirty="0"/>
              <a:t> </a:t>
            </a:r>
            <a:r>
              <a:rPr lang="en-US" dirty="0" smtClean="0"/>
              <a:t>:16</a:t>
            </a:r>
            <a:r>
              <a:rPr lang="en-US" dirty="0"/>
              <a:t>.  Let the word of Christ richly dwell within you, with all wisdom teaching and admonishing one another with psalms </a:t>
            </a:r>
            <a:r>
              <a:rPr lang="en-US" i="1" dirty="0"/>
              <a:t>and</a:t>
            </a:r>
            <a:r>
              <a:rPr lang="en-US" dirty="0"/>
              <a:t> hymns </a:t>
            </a:r>
            <a:r>
              <a:rPr lang="en-US" i="1" dirty="0"/>
              <a:t>and</a:t>
            </a:r>
            <a:r>
              <a:rPr lang="en-US" dirty="0"/>
              <a:t> spiritual songs, singing with thankfulness in your hearts to God.</a:t>
            </a:r>
          </a:p>
        </p:txBody>
      </p:sp>
      <p:pic>
        <p:nvPicPr>
          <p:cNvPr id="29698" name="Picture 2" descr="Church x singing.jpg"/>
          <p:cNvPicPr>
            <a:picLocks noChangeAspect="1" noChangeArrowheads="1"/>
          </p:cNvPicPr>
          <p:nvPr/>
        </p:nvPicPr>
        <p:blipFill>
          <a:blip r:embed="rId4"/>
          <a:srcRect/>
          <a:stretch>
            <a:fillRect/>
          </a:stretch>
        </p:blipFill>
        <p:spPr bwMode="auto">
          <a:xfrm>
            <a:off x="0" y="5246369"/>
            <a:ext cx="2743200" cy="1611632"/>
          </a:xfrm>
          <a:prstGeom prst="rect">
            <a:avLst/>
          </a:prstGeom>
          <a:noFill/>
        </p:spPr>
      </p:pic>
      <p:pic>
        <p:nvPicPr>
          <p:cNvPr id="29700" name="Picture 4" descr="singing.gif"/>
          <p:cNvPicPr>
            <a:picLocks noChangeAspect="1" noChangeArrowheads="1"/>
          </p:cNvPicPr>
          <p:nvPr/>
        </p:nvPicPr>
        <p:blipFill>
          <a:blip r:embed="rId5"/>
          <a:srcRect/>
          <a:stretch>
            <a:fillRect/>
          </a:stretch>
        </p:blipFill>
        <p:spPr bwMode="auto">
          <a:xfrm>
            <a:off x="2743200" y="4747845"/>
            <a:ext cx="2057400" cy="2110155"/>
          </a:xfrm>
          <a:prstGeom prst="rect">
            <a:avLst/>
          </a:prstGeom>
          <a:noFill/>
        </p:spPr>
      </p:pic>
      <p:pic>
        <p:nvPicPr>
          <p:cNvPr id="29702" name="Picture 6" descr="singing.jpg"/>
          <p:cNvPicPr>
            <a:picLocks noChangeAspect="1" noChangeArrowheads="1"/>
          </p:cNvPicPr>
          <p:nvPr/>
        </p:nvPicPr>
        <p:blipFill>
          <a:blip r:embed="rId6"/>
          <a:srcRect/>
          <a:stretch>
            <a:fillRect/>
          </a:stretch>
        </p:blipFill>
        <p:spPr bwMode="auto">
          <a:xfrm>
            <a:off x="4800600" y="4857749"/>
            <a:ext cx="1600200" cy="2000251"/>
          </a:xfrm>
          <a:prstGeom prst="rect">
            <a:avLst/>
          </a:prstGeom>
          <a:noFill/>
        </p:spPr>
      </p:pic>
      <p:pic>
        <p:nvPicPr>
          <p:cNvPr id="29704" name="Picture 8" descr="6-church_singing.standalone.prod_affiliate.8.JPG"/>
          <p:cNvPicPr>
            <a:picLocks noChangeAspect="1" noChangeArrowheads="1"/>
          </p:cNvPicPr>
          <p:nvPr/>
        </p:nvPicPr>
        <p:blipFill>
          <a:blip r:embed="rId7"/>
          <a:srcRect/>
          <a:stretch>
            <a:fillRect/>
          </a:stretch>
        </p:blipFill>
        <p:spPr bwMode="auto">
          <a:xfrm>
            <a:off x="6400799" y="5029201"/>
            <a:ext cx="2709331" cy="1828800"/>
          </a:xfrm>
          <a:prstGeom prst="rect">
            <a:avLst/>
          </a:prstGeom>
          <a:noFill/>
        </p:spPr>
      </p:pic>
      <p:pic>
        <p:nvPicPr>
          <p:cNvPr id="8" name="~PP2498.WAV">
            <a:hlinkClick r:id="" action="ppaction://media"/>
          </p:cNvPr>
          <p:cNvPicPr>
            <a:picLocks noRot="1" noChangeAspect="1"/>
          </p:cNvPicPr>
          <p:nvPr>
            <a:wavAudioFile r:embed="rId1" name="~PP2498.WAV"/>
          </p:nvPr>
        </p:nvPicPr>
        <p:blipFill>
          <a:blip r:embed="rId8"/>
          <a:stretch>
            <a:fillRect/>
          </a:stretch>
        </p:blipFill>
        <p:spPr>
          <a:xfrm>
            <a:off x="8696325" y="6410325"/>
            <a:ext cx="304800" cy="304800"/>
          </a:xfrm>
          <a:prstGeom prst="rect">
            <a:avLst/>
          </a:prstGeom>
        </p:spPr>
      </p:pic>
    </p:spTree>
  </p:cSld>
  <p:clrMapOvr>
    <a:masterClrMapping/>
  </p:clrMapOvr>
  <p:transition advTm="175951">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p:cTn id="10"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1" end="1"/>
                                            </p:txEl>
                                          </p:spTgt>
                                        </p:tgtEl>
                                      </p:cBhvr>
                                    </p:animEffect>
                                  </p:childTnLst>
                                </p:cTn>
                              </p:par>
                            </p:childTnLst>
                          </p:cTn>
                        </p:par>
                        <p:par>
                          <p:cTn id="15" fill="hold">
                            <p:stCondLst>
                              <p:cond delay="500"/>
                            </p:stCondLst>
                            <p:childTnLst>
                              <p:par>
                                <p:cTn id="16" presetID="29" presetClass="entr" presetSubtype="0" fill="hold" nodeType="afterEffect">
                                  <p:stCondLst>
                                    <p:cond delay="0"/>
                                  </p:stCondLst>
                                  <p:childTnLst>
                                    <p:set>
                                      <p:cBhvr>
                                        <p:cTn id="17" dur="1" fill="hold">
                                          <p:stCondLst>
                                            <p:cond delay="0"/>
                                          </p:stCondLst>
                                        </p:cTn>
                                        <p:tgtEl>
                                          <p:spTgt spid="29698"/>
                                        </p:tgtEl>
                                        <p:attrNameLst>
                                          <p:attrName>style.visibility</p:attrName>
                                        </p:attrNameLst>
                                      </p:cBhvr>
                                      <p:to>
                                        <p:strVal val="visible"/>
                                      </p:to>
                                    </p:set>
                                    <p:anim calcmode="lin" valueType="num">
                                      <p:cBhvr>
                                        <p:cTn id="18" dur="1000" fill="hold"/>
                                        <p:tgtEl>
                                          <p:spTgt spid="29698"/>
                                        </p:tgtEl>
                                        <p:attrNameLst>
                                          <p:attrName>ppt_x</p:attrName>
                                        </p:attrNameLst>
                                      </p:cBhvr>
                                      <p:tavLst>
                                        <p:tav tm="0">
                                          <p:val>
                                            <p:strVal val="#ppt_x-.2"/>
                                          </p:val>
                                        </p:tav>
                                        <p:tav tm="100000">
                                          <p:val>
                                            <p:strVal val="#ppt_x"/>
                                          </p:val>
                                        </p:tav>
                                      </p:tavLst>
                                    </p:anim>
                                    <p:anim calcmode="lin" valueType="num">
                                      <p:cBhvr>
                                        <p:cTn id="19" dur="1000" fill="hold"/>
                                        <p:tgtEl>
                                          <p:spTgt spid="2969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9698"/>
                                        </p:tgtEl>
                                      </p:cBhvr>
                                    </p:animEffect>
                                  </p:childTnLst>
                                </p:cTn>
                              </p:par>
                            </p:childTnLst>
                          </p:cTn>
                        </p:par>
                        <p:par>
                          <p:cTn id="21" fill="hold">
                            <p:stCondLst>
                              <p:cond delay="1500"/>
                            </p:stCondLst>
                            <p:childTnLst>
                              <p:par>
                                <p:cTn id="22" presetID="29" presetClass="entr" presetSubtype="0" fill="hold" nodeType="afterEffect">
                                  <p:stCondLst>
                                    <p:cond delay="0"/>
                                  </p:stCondLst>
                                  <p:childTnLst>
                                    <p:set>
                                      <p:cBhvr>
                                        <p:cTn id="23" dur="1" fill="hold">
                                          <p:stCondLst>
                                            <p:cond delay="0"/>
                                          </p:stCondLst>
                                        </p:cTn>
                                        <p:tgtEl>
                                          <p:spTgt spid="29704"/>
                                        </p:tgtEl>
                                        <p:attrNameLst>
                                          <p:attrName>style.visibility</p:attrName>
                                        </p:attrNameLst>
                                      </p:cBhvr>
                                      <p:to>
                                        <p:strVal val="visible"/>
                                      </p:to>
                                    </p:set>
                                    <p:anim calcmode="lin" valueType="num">
                                      <p:cBhvr>
                                        <p:cTn id="24" dur="1000" fill="hold"/>
                                        <p:tgtEl>
                                          <p:spTgt spid="29704"/>
                                        </p:tgtEl>
                                        <p:attrNameLst>
                                          <p:attrName>ppt_x</p:attrName>
                                        </p:attrNameLst>
                                      </p:cBhvr>
                                      <p:tavLst>
                                        <p:tav tm="0">
                                          <p:val>
                                            <p:strVal val="#ppt_x-.2"/>
                                          </p:val>
                                        </p:tav>
                                        <p:tav tm="100000">
                                          <p:val>
                                            <p:strVal val="#ppt_x"/>
                                          </p:val>
                                        </p:tav>
                                      </p:tavLst>
                                    </p:anim>
                                    <p:anim calcmode="lin" valueType="num">
                                      <p:cBhvr>
                                        <p:cTn id="25" dur="1000" fill="hold"/>
                                        <p:tgtEl>
                                          <p:spTgt spid="29704"/>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9704"/>
                                        </p:tgtEl>
                                      </p:cBhvr>
                                    </p:animEffect>
                                  </p:childTnLst>
                                </p:cTn>
                              </p:par>
                            </p:childTnLst>
                          </p:cTn>
                        </p:par>
                        <p:par>
                          <p:cTn id="27" fill="hold">
                            <p:stCondLst>
                              <p:cond delay="2500"/>
                            </p:stCondLst>
                            <p:childTnLst>
                              <p:par>
                                <p:cTn id="28" presetID="29" presetClass="entr" presetSubtype="0" fill="hold" nodeType="afterEffect">
                                  <p:stCondLst>
                                    <p:cond delay="0"/>
                                  </p:stCondLst>
                                  <p:childTnLst>
                                    <p:set>
                                      <p:cBhvr>
                                        <p:cTn id="29" dur="1" fill="hold">
                                          <p:stCondLst>
                                            <p:cond delay="0"/>
                                          </p:stCondLst>
                                        </p:cTn>
                                        <p:tgtEl>
                                          <p:spTgt spid="29700"/>
                                        </p:tgtEl>
                                        <p:attrNameLst>
                                          <p:attrName>style.visibility</p:attrName>
                                        </p:attrNameLst>
                                      </p:cBhvr>
                                      <p:to>
                                        <p:strVal val="visible"/>
                                      </p:to>
                                    </p:set>
                                    <p:anim calcmode="lin" valueType="num">
                                      <p:cBhvr>
                                        <p:cTn id="30" dur="1000" fill="hold"/>
                                        <p:tgtEl>
                                          <p:spTgt spid="29700"/>
                                        </p:tgtEl>
                                        <p:attrNameLst>
                                          <p:attrName>ppt_x</p:attrName>
                                        </p:attrNameLst>
                                      </p:cBhvr>
                                      <p:tavLst>
                                        <p:tav tm="0">
                                          <p:val>
                                            <p:strVal val="#ppt_x-.2"/>
                                          </p:val>
                                        </p:tav>
                                        <p:tav tm="100000">
                                          <p:val>
                                            <p:strVal val="#ppt_x"/>
                                          </p:val>
                                        </p:tav>
                                      </p:tavLst>
                                    </p:anim>
                                    <p:anim calcmode="lin" valueType="num">
                                      <p:cBhvr>
                                        <p:cTn id="31" dur="1000" fill="hold"/>
                                        <p:tgtEl>
                                          <p:spTgt spid="2970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9700"/>
                                        </p:tgtEl>
                                      </p:cBhvr>
                                    </p:animEffect>
                                  </p:childTnLst>
                                </p:cTn>
                              </p:par>
                            </p:childTnLst>
                          </p:cTn>
                        </p:par>
                        <p:par>
                          <p:cTn id="33" fill="hold">
                            <p:stCondLst>
                              <p:cond delay="3500"/>
                            </p:stCondLst>
                            <p:childTnLst>
                              <p:par>
                                <p:cTn id="34" presetID="29" presetClass="entr" presetSubtype="0" fill="hold" nodeType="afterEffect">
                                  <p:stCondLst>
                                    <p:cond delay="0"/>
                                  </p:stCondLst>
                                  <p:childTnLst>
                                    <p:set>
                                      <p:cBhvr>
                                        <p:cTn id="35" dur="1" fill="hold">
                                          <p:stCondLst>
                                            <p:cond delay="0"/>
                                          </p:stCondLst>
                                        </p:cTn>
                                        <p:tgtEl>
                                          <p:spTgt spid="29702"/>
                                        </p:tgtEl>
                                        <p:attrNameLst>
                                          <p:attrName>style.visibility</p:attrName>
                                        </p:attrNameLst>
                                      </p:cBhvr>
                                      <p:to>
                                        <p:strVal val="visible"/>
                                      </p:to>
                                    </p:set>
                                    <p:anim calcmode="lin" valueType="num">
                                      <p:cBhvr>
                                        <p:cTn id="36" dur="1000" fill="hold"/>
                                        <p:tgtEl>
                                          <p:spTgt spid="29702"/>
                                        </p:tgtEl>
                                        <p:attrNameLst>
                                          <p:attrName>ppt_x</p:attrName>
                                        </p:attrNameLst>
                                      </p:cBhvr>
                                      <p:tavLst>
                                        <p:tav tm="0">
                                          <p:val>
                                            <p:strVal val="#ppt_x-.2"/>
                                          </p:val>
                                        </p:tav>
                                        <p:tav tm="100000">
                                          <p:val>
                                            <p:strVal val="#ppt_x"/>
                                          </p:val>
                                        </p:tav>
                                      </p:tavLst>
                                    </p:anim>
                                    <p:anim calcmode="lin" valueType="num">
                                      <p:cBhvr>
                                        <p:cTn id="37" dur="1000" fill="hold"/>
                                        <p:tgtEl>
                                          <p:spTgt spid="29702"/>
                                        </p:tgtEl>
                                        <p:attrNameLst>
                                          <p:attrName>ppt_y</p:attrName>
                                        </p:attrNameLst>
                                      </p:cBhvr>
                                      <p:tavLst>
                                        <p:tav tm="0">
                                          <p:val>
                                            <p:strVal val="#ppt_y"/>
                                          </p:val>
                                        </p:tav>
                                        <p:tav tm="100000">
                                          <p:val>
                                            <p:strVal val="#ppt_y"/>
                                          </p:val>
                                        </p:tav>
                                      </p:tavLst>
                                    </p:anim>
                                    <p:animEffect transition="in" filter="wipe(right)" prLst="gradientSize: 0.1">
                                      <p:cBhvr>
                                        <p:cTn id="38" dur="10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9"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WE MUST BELONG TO THE CHURCH AS THE BASIS OF OUR SALVATION.</a:t>
            </a:r>
            <a:endParaRPr lang="en-US" dirty="0"/>
          </a:p>
        </p:txBody>
      </p:sp>
      <p:sp>
        <p:nvSpPr>
          <p:cNvPr id="3" name="Content Placeholder 2"/>
          <p:cNvSpPr>
            <a:spLocks noGrp="1"/>
          </p:cNvSpPr>
          <p:nvPr>
            <p:ph idx="1"/>
          </p:nvPr>
        </p:nvSpPr>
        <p:spPr/>
        <p:txBody>
          <a:bodyPr>
            <a:normAutofit/>
          </a:bodyPr>
          <a:lstStyle/>
          <a:p>
            <a:pPr>
              <a:buNone/>
            </a:pPr>
            <a:r>
              <a:rPr lang="en-US" dirty="0" smtClean="0"/>
              <a:t>Membership in the church is automatic when we are baptized</a:t>
            </a:r>
          </a:p>
          <a:p>
            <a:pPr>
              <a:buNone/>
            </a:pPr>
            <a:r>
              <a:rPr lang="en-US" b="1" dirty="0"/>
              <a:t>Acts of the Apostles 2</a:t>
            </a:r>
            <a:r>
              <a:rPr lang="en-US" dirty="0"/>
              <a:t> </a:t>
            </a:r>
            <a:r>
              <a:rPr lang="en-US" dirty="0" smtClean="0"/>
              <a:t>:47</a:t>
            </a:r>
            <a:r>
              <a:rPr lang="en-US" dirty="0"/>
              <a:t>.  praising God and having favor with all the people. And the Lord was adding to their number day by day those who were being saved. </a:t>
            </a:r>
          </a:p>
        </p:txBody>
      </p:sp>
      <p:pic>
        <p:nvPicPr>
          <p:cNvPr id="4" name="~PP2055.WAV">
            <a:hlinkClick r:id="" action="ppaction://media"/>
          </p:cNvPr>
          <p:cNvPicPr>
            <a:picLocks noRot="1" noChangeAspect="1"/>
          </p:cNvPicPr>
          <p:nvPr>
            <a:wavAudioFile r:embed="rId2" name="~PP2055.WAV"/>
          </p:nvPr>
        </p:nvPicPr>
        <p:blipFill>
          <a:blip r:embed="rId5"/>
          <a:stretch>
            <a:fillRect/>
          </a:stretch>
        </p:blipFill>
        <p:spPr>
          <a:xfrm>
            <a:off x="8696325" y="6410325"/>
            <a:ext cx="304800" cy="304800"/>
          </a:xfrm>
          <a:prstGeom prst="rect">
            <a:avLst/>
          </a:prstGeom>
        </p:spPr>
      </p:pic>
    </p:spTree>
    <p:custDataLst>
      <p:tags r:id="rId1"/>
    </p:custDataLst>
  </p:cSld>
  <p:clrMapOvr>
    <a:masterClrMapping/>
  </p:clrMapOvr>
  <p:transition advTm="60851">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 calcmode="lin" valueType="num">
                                      <p:cBhvr>
                                        <p:cTn id="1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2"/>
                                        </p:tgtEl>
                                      </p:cBhvr>
                                    </p:animEffect>
                                  </p:childTnLst>
                                </p:cTn>
                              </p:par>
                            </p:childTnLst>
                          </p:cTn>
                        </p:par>
                        <p:par>
                          <p:cTn id="15" fill="hold">
                            <p:stCondLst>
                              <p:cond delay="2850"/>
                            </p:stCondLst>
                            <p:childTnLst>
                              <p:par>
                                <p:cTn id="16" presetID="58" presetClass="entr" presetSubtype="0" accel="100000" fill="hold"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0" end="0"/>
                                            </p:txEl>
                                          </p:spTgt>
                                        </p:tgtEl>
                                      </p:cBhvr>
                                    </p:animEffect>
                                  </p:childTnLst>
                                </p:cTn>
                              </p:par>
                            </p:childTnLst>
                          </p:cTn>
                        </p:par>
                        <p:par>
                          <p:cTn id="23" fill="hold">
                            <p:stCondLst>
                              <p:cond delay="3350"/>
                            </p:stCondLst>
                            <p:childTnLst>
                              <p:par>
                                <p:cTn id="24" presetID="58" presetClass="entr" presetSubtype="0" accel="100000" fill="hold" nodeType="after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p:cTn id="26"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27"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9"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3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WE MUST BELONG TO THE CHURCH AS THE BASIS OF OUR SALVATION.</a:t>
            </a:r>
            <a:endParaRPr lang="en-US" dirty="0"/>
          </a:p>
        </p:txBody>
      </p:sp>
      <p:sp>
        <p:nvSpPr>
          <p:cNvPr id="3" name="Content Placeholder 2"/>
          <p:cNvSpPr>
            <a:spLocks noGrp="1"/>
          </p:cNvSpPr>
          <p:nvPr>
            <p:ph idx="1"/>
          </p:nvPr>
        </p:nvSpPr>
        <p:spPr/>
        <p:txBody>
          <a:bodyPr>
            <a:normAutofit/>
          </a:bodyPr>
          <a:lstStyle/>
          <a:p>
            <a:pPr>
              <a:buNone/>
            </a:pPr>
            <a:r>
              <a:rPr lang="en-US" dirty="0" smtClean="0"/>
              <a:t>Dedication to the local church to which we belong is important </a:t>
            </a:r>
          </a:p>
          <a:p>
            <a:pPr>
              <a:buNone/>
            </a:pPr>
            <a:r>
              <a:rPr lang="en-US" b="1" dirty="0"/>
              <a:t>Romans 12</a:t>
            </a:r>
            <a:r>
              <a:rPr lang="en-US" dirty="0"/>
              <a:t> </a:t>
            </a:r>
            <a:r>
              <a:rPr lang="en-US" dirty="0" smtClean="0"/>
              <a:t>:1</a:t>
            </a:r>
            <a:r>
              <a:rPr lang="en-US" dirty="0"/>
              <a:t>.  Therefore I urge you, brethren, by the mercies of God, to present your bodies a living and holy sacrifice, acceptable to God, </a:t>
            </a:r>
            <a:r>
              <a:rPr lang="en-US" i="1" dirty="0"/>
              <a:t>which is</a:t>
            </a:r>
            <a:r>
              <a:rPr lang="en-US" dirty="0"/>
              <a:t> your spiritual service of worship. 2.  And do not be conformed to this world, but be transformed by the renewing of your mind, so that you may prove what the will of God is, that which is good and acceptable and perfect.</a:t>
            </a:r>
          </a:p>
        </p:txBody>
      </p:sp>
      <p:pic>
        <p:nvPicPr>
          <p:cNvPr id="4" name="~PP1599.WAV">
            <a:hlinkClick r:id="" action="ppaction://media"/>
          </p:cNvPr>
          <p:cNvPicPr>
            <a:picLocks noRot="1" noChangeAspect="1"/>
          </p:cNvPicPr>
          <p:nvPr>
            <a:wavAudioFile r:embed="rId1" name="~PP1599.WAV"/>
          </p:nvPr>
        </p:nvPicPr>
        <p:blipFill>
          <a:blip r:embed="rId4"/>
          <a:stretch>
            <a:fillRect/>
          </a:stretch>
        </p:blipFill>
        <p:spPr>
          <a:xfrm>
            <a:off x="8696325" y="6410325"/>
            <a:ext cx="304800" cy="304800"/>
          </a:xfrm>
          <a:prstGeom prst="rect">
            <a:avLst/>
          </a:prstGeom>
        </p:spPr>
      </p:pic>
    </p:spTree>
  </p:cSld>
  <p:clrMapOvr>
    <a:masterClrMapping/>
  </p:clrMapOvr>
  <p:transition advTm="109990">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0" end="0"/>
                                            </p:txEl>
                                          </p:spTgt>
                                        </p:tgtEl>
                                      </p:cBhvr>
                                    </p:animEffect>
                                  </p:childTnLst>
                                </p:cTn>
                              </p:par>
                            </p:childTnLst>
                          </p:cTn>
                        </p:par>
                        <p:par>
                          <p:cTn id="15" fill="hold">
                            <p:stCondLst>
                              <p:cond delay="500"/>
                            </p:stCondLst>
                            <p:childTnLst>
                              <p:par>
                                <p:cTn id="16" presetID="58" presetClass="entr" presetSubtype="0" accel="10000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WE MUST BELONG TO THE CHURCH AS THE BASIS OF OUR SALVATION.</a:t>
            </a:r>
            <a:endParaRPr lang="en-US" dirty="0"/>
          </a:p>
        </p:txBody>
      </p:sp>
      <p:sp>
        <p:nvSpPr>
          <p:cNvPr id="3" name="Content Placeholder 2"/>
          <p:cNvSpPr>
            <a:spLocks noGrp="1"/>
          </p:cNvSpPr>
          <p:nvPr>
            <p:ph idx="1"/>
          </p:nvPr>
        </p:nvSpPr>
        <p:spPr/>
        <p:txBody>
          <a:bodyPr>
            <a:normAutofit/>
          </a:bodyPr>
          <a:lstStyle/>
          <a:p>
            <a:pPr>
              <a:buNone/>
            </a:pPr>
            <a:r>
              <a:rPr lang="en-US" dirty="0" smtClean="0"/>
              <a:t>Dedication to the local church to which we belong is important </a:t>
            </a:r>
          </a:p>
          <a:p>
            <a:pPr>
              <a:buNone/>
            </a:pPr>
            <a:r>
              <a:rPr lang="en-US" b="1" dirty="0"/>
              <a:t>Romans 12</a:t>
            </a:r>
            <a:r>
              <a:rPr lang="en-US" dirty="0"/>
              <a:t> </a:t>
            </a:r>
            <a:r>
              <a:rPr lang="en-US" dirty="0" smtClean="0"/>
              <a:t>:1</a:t>
            </a:r>
            <a:r>
              <a:rPr lang="en-US" dirty="0"/>
              <a:t>.  Therefore I urge you, brethren, by the mercies of God, to present your bodies a living and holy sacrifice, acceptable to God, </a:t>
            </a:r>
            <a:r>
              <a:rPr lang="en-US" i="1" dirty="0"/>
              <a:t>which is</a:t>
            </a:r>
            <a:r>
              <a:rPr lang="en-US" dirty="0"/>
              <a:t> your spiritual service of worship. 2.  And do not be conformed to this world, but be transformed by the renewing of your mind, so that you may prove what the will of God is, that which is good and acceptable and perfect.</a:t>
            </a:r>
          </a:p>
        </p:txBody>
      </p:sp>
      <p:pic>
        <p:nvPicPr>
          <p:cNvPr id="4" name="Picture 3" descr="Colin.jpg"/>
          <p:cNvPicPr>
            <a:picLocks noChangeAspect="1"/>
          </p:cNvPicPr>
          <p:nvPr/>
        </p:nvPicPr>
        <p:blipFill>
          <a:blip r:embed="rId5"/>
          <a:stretch>
            <a:fillRect/>
          </a:stretch>
        </p:blipFill>
        <p:spPr>
          <a:xfrm>
            <a:off x="-1" y="0"/>
            <a:ext cx="9143999" cy="6858000"/>
          </a:xfrm>
          <a:prstGeom prst="rect">
            <a:avLst/>
          </a:prstGeom>
        </p:spPr>
      </p:pic>
      <p:pic>
        <p:nvPicPr>
          <p:cNvPr id="5" name="~PP1150.WAV">
            <a:hlinkClick r:id="" action="ppaction://media"/>
          </p:cNvPr>
          <p:cNvPicPr>
            <a:picLocks noRot="1" noChangeAspect="1"/>
          </p:cNvPicPr>
          <p:nvPr>
            <a:wavAudioFile r:embed="rId2" name="~PP1150.WAV"/>
          </p:nvPr>
        </p:nvPicPr>
        <p:blipFill>
          <a:blip r:embed="rId6"/>
          <a:stretch>
            <a:fillRect/>
          </a:stretch>
        </p:blipFill>
        <p:spPr>
          <a:xfrm>
            <a:off x="8696325" y="6410325"/>
            <a:ext cx="304800" cy="304800"/>
          </a:xfrm>
          <a:prstGeom prst="rect">
            <a:avLst/>
          </a:prstGeom>
        </p:spPr>
      </p:pic>
    </p:spTree>
    <p:custDataLst>
      <p:tags r:id="rId1"/>
    </p:custDataLst>
  </p:cSld>
  <p:clrMapOvr>
    <a:masterClrMapping/>
  </p:clrMapOvr>
  <p:transition advTm="85410">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LET US BRING THIS DOWN TO WHERE WE LIVE</a:t>
            </a:r>
            <a:endParaRPr lang="en-US" dirty="0"/>
          </a:p>
        </p:txBody>
      </p:sp>
      <p:sp>
        <p:nvSpPr>
          <p:cNvPr id="3" name="Content Placeholder 2"/>
          <p:cNvSpPr>
            <a:spLocks noGrp="1"/>
          </p:cNvSpPr>
          <p:nvPr>
            <p:ph idx="1"/>
          </p:nvPr>
        </p:nvSpPr>
        <p:spPr/>
        <p:txBody>
          <a:bodyPr>
            <a:normAutofit/>
          </a:bodyPr>
          <a:lstStyle/>
          <a:p>
            <a:pPr>
              <a:buNone/>
            </a:pPr>
            <a:r>
              <a:rPr lang="en-US" dirty="0" smtClean="0"/>
              <a:t>The Ellabell Church of Christ exists because Christ is the head of the church.</a:t>
            </a:r>
          </a:p>
          <a:p>
            <a:pPr>
              <a:buNone/>
            </a:pPr>
            <a:endParaRPr lang="en-US" dirty="0"/>
          </a:p>
        </p:txBody>
      </p:sp>
      <p:pic>
        <p:nvPicPr>
          <p:cNvPr id="4" name="Picture 3" descr="IMG_1077.JPG"/>
          <p:cNvPicPr>
            <a:picLocks noChangeAspect="1"/>
          </p:cNvPicPr>
          <p:nvPr/>
        </p:nvPicPr>
        <p:blipFill>
          <a:blip r:embed="rId5" cstate="print"/>
          <a:stretch>
            <a:fillRect/>
          </a:stretch>
        </p:blipFill>
        <p:spPr>
          <a:xfrm>
            <a:off x="3200400" y="4286250"/>
            <a:ext cx="3429000" cy="2571750"/>
          </a:xfrm>
          <a:prstGeom prst="rect">
            <a:avLst/>
          </a:prstGeom>
        </p:spPr>
      </p:pic>
      <p:pic>
        <p:nvPicPr>
          <p:cNvPr id="30722" name="Picture 2" descr="C:\Users\Holloway\AppData\Local\Microsoft\Windows\Temporary Internet Files\Content.IE5\RRMO2PXK\MCj04363920000[1].png"/>
          <p:cNvPicPr>
            <a:picLocks noChangeAspect="1" noChangeArrowheads="1"/>
          </p:cNvPicPr>
          <p:nvPr/>
        </p:nvPicPr>
        <p:blipFill>
          <a:blip r:embed="rId6"/>
          <a:srcRect/>
          <a:stretch>
            <a:fillRect/>
          </a:stretch>
        </p:blipFill>
        <p:spPr bwMode="auto">
          <a:xfrm>
            <a:off x="4191000" y="3429000"/>
            <a:ext cx="1333333" cy="1828572"/>
          </a:xfrm>
          <a:prstGeom prst="rect">
            <a:avLst/>
          </a:prstGeom>
          <a:noFill/>
        </p:spPr>
      </p:pic>
      <p:pic>
        <p:nvPicPr>
          <p:cNvPr id="6" name="~PP2713.WAV">
            <a:hlinkClick r:id="" action="ppaction://media"/>
          </p:cNvPr>
          <p:cNvPicPr>
            <a:picLocks noRot="1" noChangeAspect="1"/>
          </p:cNvPicPr>
          <p:nvPr>
            <a:wavAudioFile r:embed="rId2" name="~PP2713.WAV"/>
          </p:nvPr>
        </p:nvPicPr>
        <p:blipFill>
          <a:blip r:embed="rId7"/>
          <a:stretch>
            <a:fillRect/>
          </a:stretch>
        </p:blipFill>
        <p:spPr>
          <a:xfrm>
            <a:off x="8696325" y="6410325"/>
            <a:ext cx="304800" cy="304800"/>
          </a:xfrm>
          <a:prstGeom prst="rect">
            <a:avLst/>
          </a:prstGeom>
        </p:spPr>
      </p:pic>
    </p:spTree>
    <p:custDataLst>
      <p:tags r:id="rId1"/>
    </p:custDataLst>
  </p:cSld>
  <p:clrMapOvr>
    <a:masterClrMapping/>
  </p:clrMapOvr>
  <p:transition advTm="21860">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 calcmode="lin" valueType="num">
                                      <p:cBhvr>
                                        <p:cTn id="1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2"/>
                                        </p:tgtEl>
                                      </p:cBhvr>
                                    </p:animEffect>
                                  </p:childTnLst>
                                </p:cTn>
                              </p:par>
                            </p:childTnLst>
                          </p:cTn>
                        </p:par>
                        <p:par>
                          <p:cTn id="15" fill="hold">
                            <p:stCondLst>
                              <p:cond delay="2000"/>
                            </p:stCondLst>
                            <p:childTnLst>
                              <p:par>
                                <p:cTn id="16" presetID="58" presetClass="entr" presetSubtype="0" accel="100000" fill="hold"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0" end="0"/>
                                            </p:txEl>
                                          </p:spTgt>
                                        </p:tgtEl>
                                      </p:cBhvr>
                                    </p:animEffect>
                                  </p:childTnLst>
                                </p:cTn>
                              </p:par>
                            </p:childTnLst>
                          </p:cTn>
                        </p:par>
                        <p:par>
                          <p:cTn id="23" fill="hold">
                            <p:stCondLst>
                              <p:cond delay="2500"/>
                            </p:stCondLst>
                            <p:childTnLst>
                              <p:par>
                                <p:cTn id="24" presetID="29"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ppt_x</p:attrName>
                                        </p:attrNameLst>
                                      </p:cBhvr>
                                      <p:tavLst>
                                        <p:tav tm="0">
                                          <p:val>
                                            <p:strVal val="#ppt_x-.2"/>
                                          </p:val>
                                        </p:tav>
                                        <p:tav tm="100000">
                                          <p:val>
                                            <p:strVal val="#ppt_x"/>
                                          </p:val>
                                        </p:tav>
                                      </p:tavLst>
                                    </p:anim>
                                    <p:anim calcmode="lin" valueType="num">
                                      <p:cBhvr>
                                        <p:cTn id="2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
                                        </p:tgtEl>
                                      </p:cBhvr>
                                    </p:animEffect>
                                  </p:childTnLst>
                                </p:cTn>
                              </p:par>
                            </p:childTnLst>
                          </p:cTn>
                        </p:par>
                        <p:par>
                          <p:cTn id="29" fill="hold">
                            <p:stCondLst>
                              <p:cond delay="3500"/>
                            </p:stCondLst>
                            <p:childTnLst>
                              <p:par>
                                <p:cTn id="30" presetID="2" presetClass="entr" presetSubtype="1" fill="hold" nodeType="afterEffect">
                                  <p:stCondLst>
                                    <p:cond delay="0"/>
                                  </p:stCondLst>
                                  <p:childTnLst>
                                    <p:set>
                                      <p:cBhvr>
                                        <p:cTn id="31" dur="1" fill="hold">
                                          <p:stCondLst>
                                            <p:cond delay="0"/>
                                          </p:stCondLst>
                                        </p:cTn>
                                        <p:tgtEl>
                                          <p:spTgt spid="30722"/>
                                        </p:tgtEl>
                                        <p:attrNameLst>
                                          <p:attrName>style.visibility</p:attrName>
                                        </p:attrNameLst>
                                      </p:cBhvr>
                                      <p:to>
                                        <p:strVal val="visible"/>
                                      </p:to>
                                    </p:set>
                                    <p:anim calcmode="lin" valueType="num">
                                      <p:cBhvr additive="base">
                                        <p:cTn id="32" dur="3000" fill="hold"/>
                                        <p:tgtEl>
                                          <p:spTgt spid="30722"/>
                                        </p:tgtEl>
                                        <p:attrNameLst>
                                          <p:attrName>ppt_x</p:attrName>
                                        </p:attrNameLst>
                                      </p:cBhvr>
                                      <p:tavLst>
                                        <p:tav tm="0">
                                          <p:val>
                                            <p:strVal val="#ppt_x"/>
                                          </p:val>
                                        </p:tav>
                                        <p:tav tm="100000">
                                          <p:val>
                                            <p:strVal val="#ppt_x"/>
                                          </p:val>
                                        </p:tav>
                                      </p:tavLst>
                                    </p:anim>
                                    <p:anim calcmode="lin" valueType="num">
                                      <p:cBhvr additive="base">
                                        <p:cTn id="33" dur="3000" fill="hold"/>
                                        <p:tgtEl>
                                          <p:spTgt spid="307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4"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buNone/>
            </a:pPr>
            <a:r>
              <a:rPr lang="en-US" b="1" dirty="0"/>
              <a:t>Matthew 16</a:t>
            </a:r>
            <a:r>
              <a:rPr lang="en-US" dirty="0"/>
              <a:t> </a:t>
            </a:r>
            <a:r>
              <a:rPr lang="en-US" dirty="0" smtClean="0"/>
              <a:t>:13</a:t>
            </a:r>
            <a:r>
              <a:rPr lang="en-US" dirty="0"/>
              <a:t>.  Now when Jesus came into the district of Caesarea Philippi, He was asking His disciples, "Who do people say that the Son of Man is?" 14.  And they said, "Some </a:t>
            </a:r>
            <a:r>
              <a:rPr lang="en-US" i="1" dirty="0"/>
              <a:t>say</a:t>
            </a:r>
            <a:r>
              <a:rPr lang="en-US" dirty="0"/>
              <a:t> John the Baptist; and others, Elijah; but still others, Jeremiah, or one of the prophets." 15.  He *said to them, "But who do you say that I am?" 16.  Simon Peter answered, "You are the Christ, the Son of the living God." 17.  And Jesus said to him, "Blessed are you, Simon </a:t>
            </a:r>
            <a:r>
              <a:rPr lang="en-US" dirty="0" err="1"/>
              <a:t>Barjona</a:t>
            </a:r>
            <a:r>
              <a:rPr lang="en-US" dirty="0"/>
              <a:t>, because flesh and blood did not reveal </a:t>
            </a:r>
            <a:r>
              <a:rPr lang="en-US" i="1" dirty="0"/>
              <a:t>this</a:t>
            </a:r>
            <a:r>
              <a:rPr lang="en-US" dirty="0"/>
              <a:t> to you, but My Father who is in heaven. 18.  "I also say to you that you are Peter, and upon this rock I will build My church; and the gates of Hades will not overpower it.</a:t>
            </a:r>
          </a:p>
        </p:txBody>
      </p:sp>
      <p:pic>
        <p:nvPicPr>
          <p:cNvPr id="4" name="~PP1738.WAV">
            <a:hlinkClick r:id="" action="ppaction://media"/>
          </p:cNvPr>
          <p:cNvPicPr>
            <a:picLocks noRot="1" noChangeAspect="1"/>
          </p:cNvPicPr>
          <p:nvPr>
            <a:wavAudioFile r:embed="rId1" name="~PP1738.WAV"/>
          </p:nvPr>
        </p:nvPicPr>
        <p:blipFill>
          <a:blip r:embed="rId4"/>
          <a:stretch>
            <a:fillRect/>
          </a:stretch>
        </p:blipFill>
        <p:spPr>
          <a:xfrm>
            <a:off x="8696325" y="6410325"/>
            <a:ext cx="304800" cy="304800"/>
          </a:xfrm>
          <a:prstGeom prst="rect">
            <a:avLst/>
          </a:prstGeom>
        </p:spPr>
      </p:pic>
    </p:spTree>
  </p:cSld>
  <p:clrMapOvr>
    <a:masterClrMapping/>
  </p:clrMapOvr>
  <p:transition advTm="365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LET US BRING THIS DOWN TO WHERE WE LIVE</a:t>
            </a:r>
            <a:endParaRPr lang="en-US" dirty="0"/>
          </a:p>
        </p:txBody>
      </p:sp>
      <p:sp>
        <p:nvSpPr>
          <p:cNvPr id="3" name="Content Placeholder 2"/>
          <p:cNvSpPr>
            <a:spLocks noGrp="1"/>
          </p:cNvSpPr>
          <p:nvPr>
            <p:ph idx="1"/>
          </p:nvPr>
        </p:nvSpPr>
        <p:spPr/>
        <p:txBody>
          <a:bodyPr>
            <a:normAutofit/>
          </a:bodyPr>
          <a:lstStyle/>
          <a:p>
            <a:pPr>
              <a:buNone/>
            </a:pPr>
            <a:r>
              <a:rPr lang="en-US" dirty="0" smtClean="0"/>
              <a:t>This church meets to worship, study, fellowship, etc., </a:t>
            </a:r>
            <a:endParaRPr lang="en-US" dirty="0"/>
          </a:p>
        </p:txBody>
      </p:sp>
      <p:pic>
        <p:nvPicPr>
          <p:cNvPr id="4" name="~PP2898.WAV">
            <a:hlinkClick r:id="" action="ppaction://media"/>
          </p:cNvPr>
          <p:cNvPicPr>
            <a:picLocks noRot="1" noChangeAspect="1"/>
          </p:cNvPicPr>
          <p:nvPr>
            <a:wavAudioFile r:embed="rId1" name="~PP2898.WAV"/>
          </p:nvPr>
        </p:nvPicPr>
        <p:blipFill>
          <a:blip r:embed="rId4"/>
          <a:stretch>
            <a:fillRect/>
          </a:stretch>
        </p:blipFill>
        <p:spPr>
          <a:xfrm>
            <a:off x="8696325" y="6410325"/>
            <a:ext cx="304800" cy="304800"/>
          </a:xfrm>
          <a:prstGeom prst="rect">
            <a:avLst/>
          </a:prstGeom>
        </p:spPr>
      </p:pic>
    </p:spTree>
  </p:cSld>
  <p:clrMapOvr>
    <a:masterClrMapping/>
  </p:clrMapOvr>
  <p:transition advTm="8200">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LET US BRING THIS DOWN TO WHERE WE LIVE</a:t>
            </a:r>
            <a:endParaRPr lang="en-US" dirty="0"/>
          </a:p>
        </p:txBody>
      </p:sp>
      <p:sp>
        <p:nvSpPr>
          <p:cNvPr id="3" name="Content Placeholder 2"/>
          <p:cNvSpPr>
            <a:spLocks noGrp="1"/>
          </p:cNvSpPr>
          <p:nvPr>
            <p:ph idx="1"/>
          </p:nvPr>
        </p:nvSpPr>
        <p:spPr/>
        <p:txBody>
          <a:bodyPr>
            <a:normAutofit/>
          </a:bodyPr>
          <a:lstStyle/>
          <a:p>
            <a:pPr>
              <a:buNone/>
            </a:pPr>
            <a:r>
              <a:rPr lang="en-US" dirty="0" smtClean="0"/>
              <a:t>This church meets to worship, study, fellowship, etc., </a:t>
            </a:r>
            <a:endParaRPr lang="en-US" dirty="0"/>
          </a:p>
        </p:txBody>
      </p:sp>
      <p:pic>
        <p:nvPicPr>
          <p:cNvPr id="6" name="Picture 5" descr="Raintree 2.jpg"/>
          <p:cNvPicPr>
            <a:picLocks noChangeAspect="1"/>
          </p:cNvPicPr>
          <p:nvPr/>
        </p:nvPicPr>
        <p:blipFill>
          <a:blip r:embed="rId4"/>
          <a:stretch>
            <a:fillRect/>
          </a:stretch>
        </p:blipFill>
        <p:spPr>
          <a:xfrm>
            <a:off x="6299199" y="2362200"/>
            <a:ext cx="2844801" cy="2133600"/>
          </a:xfrm>
          <a:prstGeom prst="rect">
            <a:avLst/>
          </a:prstGeom>
        </p:spPr>
      </p:pic>
      <p:pic>
        <p:nvPicPr>
          <p:cNvPr id="7" name="Picture 6" descr="pat eatin.JPG"/>
          <p:cNvPicPr>
            <a:picLocks noChangeAspect="1"/>
          </p:cNvPicPr>
          <p:nvPr/>
        </p:nvPicPr>
        <p:blipFill>
          <a:blip r:embed="rId5" cstate="print"/>
          <a:stretch>
            <a:fillRect/>
          </a:stretch>
        </p:blipFill>
        <p:spPr>
          <a:xfrm>
            <a:off x="0" y="2819400"/>
            <a:ext cx="2043150" cy="2724200"/>
          </a:xfrm>
          <a:prstGeom prst="rect">
            <a:avLst/>
          </a:prstGeom>
        </p:spPr>
      </p:pic>
      <p:pic>
        <p:nvPicPr>
          <p:cNvPr id="8" name="Picture 7" descr="more eatin1.JPG"/>
          <p:cNvPicPr>
            <a:picLocks noChangeAspect="1"/>
          </p:cNvPicPr>
          <p:nvPr/>
        </p:nvPicPr>
        <p:blipFill>
          <a:blip r:embed="rId6" cstate="print"/>
          <a:stretch>
            <a:fillRect/>
          </a:stretch>
        </p:blipFill>
        <p:spPr>
          <a:xfrm>
            <a:off x="1981200" y="2819400"/>
            <a:ext cx="2043150" cy="2724200"/>
          </a:xfrm>
          <a:prstGeom prst="rect">
            <a:avLst/>
          </a:prstGeom>
        </p:spPr>
      </p:pic>
      <p:pic>
        <p:nvPicPr>
          <p:cNvPr id="9" name="Picture 8" descr="JoenKim.JPG"/>
          <p:cNvPicPr>
            <a:picLocks noChangeAspect="1"/>
          </p:cNvPicPr>
          <p:nvPr/>
        </p:nvPicPr>
        <p:blipFill>
          <a:blip r:embed="rId7" cstate="print"/>
          <a:stretch>
            <a:fillRect/>
          </a:stretch>
        </p:blipFill>
        <p:spPr>
          <a:xfrm>
            <a:off x="3657600" y="2209800"/>
            <a:ext cx="3632267" cy="2724200"/>
          </a:xfrm>
          <a:prstGeom prst="rect">
            <a:avLst/>
          </a:prstGeom>
        </p:spPr>
      </p:pic>
      <p:pic>
        <p:nvPicPr>
          <p:cNvPr id="10" name="Picture 9" descr="IMG_1046.JPG"/>
          <p:cNvPicPr>
            <a:picLocks noChangeAspect="1"/>
          </p:cNvPicPr>
          <p:nvPr/>
        </p:nvPicPr>
        <p:blipFill>
          <a:blip r:embed="rId8" cstate="print"/>
          <a:stretch>
            <a:fillRect/>
          </a:stretch>
        </p:blipFill>
        <p:spPr>
          <a:xfrm>
            <a:off x="5915319" y="2209800"/>
            <a:ext cx="3228681" cy="2421511"/>
          </a:xfrm>
          <a:prstGeom prst="rect">
            <a:avLst/>
          </a:prstGeom>
        </p:spPr>
      </p:pic>
      <p:pic>
        <p:nvPicPr>
          <p:cNvPr id="11" name="Picture 10" descr="IMG_1004.JPG"/>
          <p:cNvPicPr>
            <a:picLocks noChangeAspect="1"/>
          </p:cNvPicPr>
          <p:nvPr/>
        </p:nvPicPr>
        <p:blipFill>
          <a:blip r:embed="rId9" cstate="print"/>
          <a:stretch>
            <a:fillRect/>
          </a:stretch>
        </p:blipFill>
        <p:spPr>
          <a:xfrm>
            <a:off x="2286000" y="2209800"/>
            <a:ext cx="3632267" cy="2724200"/>
          </a:xfrm>
          <a:prstGeom prst="rect">
            <a:avLst/>
          </a:prstGeom>
        </p:spPr>
      </p:pic>
      <p:pic>
        <p:nvPicPr>
          <p:cNvPr id="12" name="Picture 11" descr="IMG_0794.JPG"/>
          <p:cNvPicPr>
            <a:picLocks noChangeAspect="1"/>
          </p:cNvPicPr>
          <p:nvPr/>
        </p:nvPicPr>
        <p:blipFill>
          <a:blip r:embed="rId10" cstate="print"/>
          <a:stretch>
            <a:fillRect/>
          </a:stretch>
        </p:blipFill>
        <p:spPr>
          <a:xfrm>
            <a:off x="5511733" y="4133800"/>
            <a:ext cx="3632267" cy="2724200"/>
          </a:xfrm>
          <a:prstGeom prst="rect">
            <a:avLst/>
          </a:prstGeom>
        </p:spPr>
      </p:pic>
      <p:pic>
        <p:nvPicPr>
          <p:cNvPr id="13" name="Picture 12" descr="Girlie 2.jpg"/>
          <p:cNvPicPr>
            <a:picLocks noChangeAspect="1"/>
          </p:cNvPicPr>
          <p:nvPr/>
        </p:nvPicPr>
        <p:blipFill>
          <a:blip r:embed="rId11"/>
          <a:stretch>
            <a:fillRect/>
          </a:stretch>
        </p:blipFill>
        <p:spPr>
          <a:xfrm>
            <a:off x="6386285" y="5181600"/>
            <a:ext cx="2757715" cy="1676400"/>
          </a:xfrm>
          <a:prstGeom prst="rect">
            <a:avLst/>
          </a:prstGeom>
        </p:spPr>
      </p:pic>
      <p:pic>
        <p:nvPicPr>
          <p:cNvPr id="14" name="Picture 13" descr="garvins2 (2).JPG"/>
          <p:cNvPicPr>
            <a:picLocks noChangeAspect="1"/>
          </p:cNvPicPr>
          <p:nvPr/>
        </p:nvPicPr>
        <p:blipFill>
          <a:blip r:embed="rId12" cstate="print"/>
          <a:stretch>
            <a:fillRect/>
          </a:stretch>
        </p:blipFill>
        <p:spPr>
          <a:xfrm>
            <a:off x="304800" y="2590800"/>
            <a:ext cx="2043150" cy="2724200"/>
          </a:xfrm>
          <a:prstGeom prst="rect">
            <a:avLst/>
          </a:prstGeom>
        </p:spPr>
      </p:pic>
      <p:pic>
        <p:nvPicPr>
          <p:cNvPr id="15" name="Picture 14" descr="coffeeclatch (2).JPG"/>
          <p:cNvPicPr>
            <a:picLocks noChangeAspect="1"/>
          </p:cNvPicPr>
          <p:nvPr/>
        </p:nvPicPr>
        <p:blipFill>
          <a:blip r:embed="rId13" cstate="print"/>
          <a:stretch>
            <a:fillRect/>
          </a:stretch>
        </p:blipFill>
        <p:spPr>
          <a:xfrm>
            <a:off x="0" y="4648200"/>
            <a:ext cx="3632267" cy="2724200"/>
          </a:xfrm>
          <a:prstGeom prst="rect">
            <a:avLst/>
          </a:prstGeom>
        </p:spPr>
      </p:pic>
      <p:pic>
        <p:nvPicPr>
          <p:cNvPr id="16" name="~PP2439.WAV">
            <a:hlinkClick r:id="" action="ppaction://media"/>
          </p:cNvPr>
          <p:cNvPicPr>
            <a:picLocks noRot="1" noChangeAspect="1"/>
          </p:cNvPicPr>
          <p:nvPr>
            <a:wavAudioFile r:embed="rId1" name="~PP2439.WAV"/>
          </p:nvPr>
        </p:nvPicPr>
        <p:blipFill>
          <a:blip r:embed="rId14"/>
          <a:stretch>
            <a:fillRect/>
          </a:stretch>
        </p:blipFill>
        <p:spPr>
          <a:xfrm>
            <a:off x="8696325" y="6410325"/>
            <a:ext cx="304800" cy="304800"/>
          </a:xfrm>
          <a:prstGeom prst="rect">
            <a:avLst/>
          </a:prstGeom>
        </p:spPr>
      </p:pic>
    </p:spTree>
  </p:cSld>
  <p:clrMapOvr>
    <a:masterClrMapping/>
  </p:clrMapOvr>
  <p:transition advTm="60861">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29"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ppt_x</p:attrName>
                                        </p:attrNameLst>
                                      </p:cBhvr>
                                      <p:tavLst>
                                        <p:tav tm="0">
                                          <p:val>
                                            <p:strVal val="#ppt_x-.2"/>
                                          </p:val>
                                        </p:tav>
                                        <p:tav tm="100000">
                                          <p:val>
                                            <p:strVal val="#ppt_x"/>
                                          </p:val>
                                        </p:tav>
                                      </p:tavLst>
                                    </p:anim>
                                    <p:anim calcmode="lin" valueType="num">
                                      <p:cBhvr>
                                        <p:cTn id="11"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2" dur="1000"/>
                                        <p:tgtEl>
                                          <p:spTgt spid="13"/>
                                        </p:tgtEl>
                                      </p:cBhvr>
                                    </p:animEffect>
                                  </p:childTnLst>
                                </p:cTn>
                              </p:par>
                            </p:childTnLst>
                          </p:cTn>
                        </p:par>
                        <p:par>
                          <p:cTn id="13" fill="hold">
                            <p:stCondLst>
                              <p:cond delay="1000"/>
                            </p:stCondLst>
                            <p:childTnLst>
                              <p:par>
                                <p:cTn id="14" presetID="29"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ppt_x</p:attrName>
                                        </p:attrNameLst>
                                      </p:cBhvr>
                                      <p:tavLst>
                                        <p:tav tm="0">
                                          <p:val>
                                            <p:strVal val="#ppt_x-.2"/>
                                          </p:val>
                                        </p:tav>
                                        <p:tav tm="100000">
                                          <p:val>
                                            <p:strVal val="#ppt_x"/>
                                          </p:val>
                                        </p:tav>
                                      </p:tavLst>
                                    </p:anim>
                                    <p:anim calcmode="lin" valueType="num">
                                      <p:cBhvr>
                                        <p:cTn id="1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8" dur="1000"/>
                                        <p:tgtEl>
                                          <p:spTgt spid="7"/>
                                        </p:tgtEl>
                                      </p:cBhvr>
                                    </p:animEffect>
                                  </p:childTnLst>
                                </p:cTn>
                              </p:par>
                            </p:childTnLst>
                          </p:cTn>
                        </p:par>
                        <p:par>
                          <p:cTn id="19" fill="hold">
                            <p:stCondLst>
                              <p:cond delay="2000"/>
                            </p:stCondLst>
                            <p:childTnLst>
                              <p:par>
                                <p:cTn id="20" presetID="29" presetClass="exit" presetSubtype="0" fill="hold" nodeType="afterEffect">
                                  <p:stCondLst>
                                    <p:cond delay="0"/>
                                  </p:stCondLst>
                                  <p:childTnLst>
                                    <p:anim calcmode="lin" valueType="num">
                                      <p:cBhvr>
                                        <p:cTn id="21" dur="1000"/>
                                        <p:tgtEl>
                                          <p:spTgt spid="13"/>
                                        </p:tgtEl>
                                        <p:attrNameLst>
                                          <p:attrName>ppt_x</p:attrName>
                                        </p:attrNameLst>
                                      </p:cBhvr>
                                      <p:tavLst>
                                        <p:tav tm="0">
                                          <p:val>
                                            <p:strVal val="ppt_x"/>
                                          </p:val>
                                        </p:tav>
                                        <p:tav tm="100000">
                                          <p:val>
                                            <p:strVal val="ppt_x-.2"/>
                                          </p:val>
                                        </p:tav>
                                      </p:tavLst>
                                    </p:anim>
                                    <p:anim calcmode="lin" valueType="num">
                                      <p:cBhvr>
                                        <p:cTn id="22" dur="1000"/>
                                        <p:tgtEl>
                                          <p:spTgt spid="13"/>
                                        </p:tgtEl>
                                        <p:attrNameLst>
                                          <p:attrName>ppt_y</p:attrName>
                                        </p:attrNameLst>
                                      </p:cBhvr>
                                      <p:tavLst>
                                        <p:tav tm="0">
                                          <p:val>
                                            <p:strVal val="ppt_y"/>
                                          </p:val>
                                        </p:tav>
                                        <p:tav tm="100000">
                                          <p:val>
                                            <p:strVal val="ppt_y"/>
                                          </p:val>
                                        </p:tav>
                                      </p:tavLst>
                                    </p:anim>
                                    <p:animEffect transition="out" filter="fade">
                                      <p:cBhvr>
                                        <p:cTn id="23" dur="1000"/>
                                        <p:tgtEl>
                                          <p:spTgt spid="13"/>
                                        </p:tgtEl>
                                      </p:cBhvr>
                                    </p:animEffect>
                                    <p:set>
                                      <p:cBhvr>
                                        <p:cTn id="24" dur="1" fill="hold">
                                          <p:stCondLst>
                                            <p:cond delay="999"/>
                                          </p:stCondLst>
                                        </p:cTn>
                                        <p:tgtEl>
                                          <p:spTgt spid="13"/>
                                        </p:tgtEl>
                                        <p:attrNameLst>
                                          <p:attrName>style.visibility</p:attrName>
                                        </p:attrNameLst>
                                      </p:cBhvr>
                                      <p:to>
                                        <p:strVal val="hidden"/>
                                      </p:to>
                                    </p:set>
                                  </p:childTnLst>
                                </p:cTn>
                              </p:par>
                            </p:childTnLst>
                          </p:cTn>
                        </p:par>
                        <p:par>
                          <p:cTn id="25" fill="hold">
                            <p:stCondLst>
                              <p:cond delay="3000"/>
                            </p:stCondLst>
                            <p:childTnLst>
                              <p:par>
                                <p:cTn id="26" presetID="29"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par>
                          <p:cTn id="31" fill="hold">
                            <p:stCondLst>
                              <p:cond delay="4000"/>
                            </p:stCondLst>
                            <p:childTnLst>
                              <p:par>
                                <p:cTn id="32" presetID="29" presetClass="exit" presetSubtype="0" fill="hold" nodeType="afterEffect">
                                  <p:stCondLst>
                                    <p:cond delay="0"/>
                                  </p:stCondLst>
                                  <p:childTnLst>
                                    <p:anim calcmode="lin" valueType="num">
                                      <p:cBhvr>
                                        <p:cTn id="33" dur="1000"/>
                                        <p:tgtEl>
                                          <p:spTgt spid="7"/>
                                        </p:tgtEl>
                                        <p:attrNameLst>
                                          <p:attrName>ppt_x</p:attrName>
                                        </p:attrNameLst>
                                      </p:cBhvr>
                                      <p:tavLst>
                                        <p:tav tm="0">
                                          <p:val>
                                            <p:strVal val="ppt_x"/>
                                          </p:val>
                                        </p:tav>
                                        <p:tav tm="100000">
                                          <p:val>
                                            <p:strVal val="ppt_x-.2"/>
                                          </p:val>
                                        </p:tav>
                                      </p:tavLst>
                                    </p:anim>
                                    <p:anim calcmode="lin" valueType="num">
                                      <p:cBhvr>
                                        <p:cTn id="34" dur="1000"/>
                                        <p:tgtEl>
                                          <p:spTgt spid="7"/>
                                        </p:tgtEl>
                                        <p:attrNameLst>
                                          <p:attrName>ppt_y</p:attrName>
                                        </p:attrNameLst>
                                      </p:cBhvr>
                                      <p:tavLst>
                                        <p:tav tm="0">
                                          <p:val>
                                            <p:strVal val="ppt_y"/>
                                          </p:val>
                                        </p:tav>
                                        <p:tav tm="100000">
                                          <p:val>
                                            <p:strVal val="ppt_y"/>
                                          </p:val>
                                        </p:tav>
                                      </p:tavLst>
                                    </p:anim>
                                    <p:animEffect transition="out" filter="fade">
                                      <p:cBhvr>
                                        <p:cTn id="35" dur="1000"/>
                                        <p:tgtEl>
                                          <p:spTgt spid="7"/>
                                        </p:tgtEl>
                                      </p:cBhvr>
                                    </p:animEffect>
                                    <p:set>
                                      <p:cBhvr>
                                        <p:cTn id="36" dur="1" fill="hold">
                                          <p:stCondLst>
                                            <p:cond delay="999"/>
                                          </p:stCondLst>
                                        </p:cTn>
                                        <p:tgtEl>
                                          <p:spTgt spid="7"/>
                                        </p:tgtEl>
                                        <p:attrNameLst>
                                          <p:attrName>style.visibility</p:attrName>
                                        </p:attrNameLst>
                                      </p:cBhvr>
                                      <p:to>
                                        <p:strVal val="hidden"/>
                                      </p:to>
                                    </p:set>
                                  </p:childTnLst>
                                </p:cTn>
                              </p:par>
                            </p:childTnLst>
                          </p:cTn>
                        </p:par>
                        <p:par>
                          <p:cTn id="37" fill="hold">
                            <p:stCondLst>
                              <p:cond delay="5000"/>
                            </p:stCondLst>
                            <p:childTnLst>
                              <p:par>
                                <p:cTn id="38" presetID="29"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ppt_x</p:attrName>
                                        </p:attrNameLst>
                                      </p:cBhvr>
                                      <p:tavLst>
                                        <p:tav tm="0">
                                          <p:val>
                                            <p:strVal val="#ppt_x-.2"/>
                                          </p:val>
                                        </p:tav>
                                        <p:tav tm="100000">
                                          <p:val>
                                            <p:strVal val="#ppt_x"/>
                                          </p:val>
                                        </p:tav>
                                      </p:tavLst>
                                    </p:anim>
                                    <p:anim calcmode="lin" valueType="num">
                                      <p:cBhvr>
                                        <p:cTn id="41"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2" dur="1000"/>
                                        <p:tgtEl>
                                          <p:spTgt spid="8"/>
                                        </p:tgtEl>
                                      </p:cBhvr>
                                    </p:animEffect>
                                  </p:childTnLst>
                                </p:cTn>
                              </p:par>
                            </p:childTnLst>
                          </p:cTn>
                        </p:par>
                        <p:par>
                          <p:cTn id="43" fill="hold">
                            <p:stCondLst>
                              <p:cond delay="6000"/>
                            </p:stCondLst>
                            <p:childTnLst>
                              <p:par>
                                <p:cTn id="44" presetID="29" presetClass="exit" presetSubtype="0" fill="hold" nodeType="afterEffect">
                                  <p:stCondLst>
                                    <p:cond delay="0"/>
                                  </p:stCondLst>
                                  <p:childTnLst>
                                    <p:anim calcmode="lin" valueType="num">
                                      <p:cBhvr>
                                        <p:cTn id="45" dur="1000"/>
                                        <p:tgtEl>
                                          <p:spTgt spid="6"/>
                                        </p:tgtEl>
                                        <p:attrNameLst>
                                          <p:attrName>ppt_x</p:attrName>
                                        </p:attrNameLst>
                                      </p:cBhvr>
                                      <p:tavLst>
                                        <p:tav tm="0">
                                          <p:val>
                                            <p:strVal val="ppt_x"/>
                                          </p:val>
                                        </p:tav>
                                        <p:tav tm="100000">
                                          <p:val>
                                            <p:strVal val="ppt_x-.2"/>
                                          </p:val>
                                        </p:tav>
                                      </p:tavLst>
                                    </p:anim>
                                    <p:anim calcmode="lin" valueType="num">
                                      <p:cBhvr>
                                        <p:cTn id="46" dur="1000"/>
                                        <p:tgtEl>
                                          <p:spTgt spid="6"/>
                                        </p:tgtEl>
                                        <p:attrNameLst>
                                          <p:attrName>ppt_y</p:attrName>
                                        </p:attrNameLst>
                                      </p:cBhvr>
                                      <p:tavLst>
                                        <p:tav tm="0">
                                          <p:val>
                                            <p:strVal val="ppt_y"/>
                                          </p:val>
                                        </p:tav>
                                        <p:tav tm="100000">
                                          <p:val>
                                            <p:strVal val="ppt_y"/>
                                          </p:val>
                                        </p:tav>
                                      </p:tavLst>
                                    </p:anim>
                                    <p:animEffect transition="out" filter="fade">
                                      <p:cBhvr>
                                        <p:cTn id="47" dur="1000"/>
                                        <p:tgtEl>
                                          <p:spTgt spid="6"/>
                                        </p:tgtEl>
                                      </p:cBhvr>
                                    </p:animEffect>
                                    <p:set>
                                      <p:cBhvr>
                                        <p:cTn id="48" dur="1" fill="hold">
                                          <p:stCondLst>
                                            <p:cond delay="999"/>
                                          </p:stCondLst>
                                        </p:cTn>
                                        <p:tgtEl>
                                          <p:spTgt spid="6"/>
                                        </p:tgtEl>
                                        <p:attrNameLst>
                                          <p:attrName>style.visibility</p:attrName>
                                        </p:attrNameLst>
                                      </p:cBhvr>
                                      <p:to>
                                        <p:strVal val="hidden"/>
                                      </p:to>
                                    </p:set>
                                  </p:childTnLst>
                                </p:cTn>
                              </p:par>
                            </p:childTnLst>
                          </p:cTn>
                        </p:par>
                        <p:par>
                          <p:cTn id="49" fill="hold">
                            <p:stCondLst>
                              <p:cond delay="7000"/>
                            </p:stCondLst>
                            <p:childTnLst>
                              <p:par>
                                <p:cTn id="50" presetID="29" presetClass="entr" presetSubtype="0"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1000" fill="hold"/>
                                        <p:tgtEl>
                                          <p:spTgt spid="9"/>
                                        </p:tgtEl>
                                        <p:attrNameLst>
                                          <p:attrName>ppt_x</p:attrName>
                                        </p:attrNameLst>
                                      </p:cBhvr>
                                      <p:tavLst>
                                        <p:tav tm="0">
                                          <p:val>
                                            <p:strVal val="#ppt_x-.2"/>
                                          </p:val>
                                        </p:tav>
                                        <p:tav tm="100000">
                                          <p:val>
                                            <p:strVal val="#ppt_x"/>
                                          </p:val>
                                        </p:tav>
                                      </p:tavLst>
                                    </p:anim>
                                    <p:anim calcmode="lin" valueType="num">
                                      <p:cBhvr>
                                        <p:cTn id="5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54" dur="1000"/>
                                        <p:tgtEl>
                                          <p:spTgt spid="9"/>
                                        </p:tgtEl>
                                      </p:cBhvr>
                                    </p:animEffect>
                                  </p:childTnLst>
                                </p:cTn>
                              </p:par>
                            </p:childTnLst>
                          </p:cTn>
                        </p:par>
                        <p:par>
                          <p:cTn id="55" fill="hold">
                            <p:stCondLst>
                              <p:cond delay="8000"/>
                            </p:stCondLst>
                            <p:childTnLst>
                              <p:par>
                                <p:cTn id="56" presetID="29" presetClass="exit" presetSubtype="0" fill="hold" nodeType="afterEffect">
                                  <p:stCondLst>
                                    <p:cond delay="0"/>
                                  </p:stCondLst>
                                  <p:childTnLst>
                                    <p:anim calcmode="lin" valueType="num">
                                      <p:cBhvr>
                                        <p:cTn id="57" dur="1000"/>
                                        <p:tgtEl>
                                          <p:spTgt spid="8"/>
                                        </p:tgtEl>
                                        <p:attrNameLst>
                                          <p:attrName>ppt_x</p:attrName>
                                        </p:attrNameLst>
                                      </p:cBhvr>
                                      <p:tavLst>
                                        <p:tav tm="0">
                                          <p:val>
                                            <p:strVal val="ppt_x"/>
                                          </p:val>
                                        </p:tav>
                                        <p:tav tm="100000">
                                          <p:val>
                                            <p:strVal val="ppt_x-.2"/>
                                          </p:val>
                                        </p:tav>
                                      </p:tavLst>
                                    </p:anim>
                                    <p:anim calcmode="lin" valueType="num">
                                      <p:cBhvr>
                                        <p:cTn id="58" dur="1000"/>
                                        <p:tgtEl>
                                          <p:spTgt spid="8"/>
                                        </p:tgtEl>
                                        <p:attrNameLst>
                                          <p:attrName>ppt_y</p:attrName>
                                        </p:attrNameLst>
                                      </p:cBhvr>
                                      <p:tavLst>
                                        <p:tav tm="0">
                                          <p:val>
                                            <p:strVal val="ppt_y"/>
                                          </p:val>
                                        </p:tav>
                                        <p:tav tm="100000">
                                          <p:val>
                                            <p:strVal val="ppt_y"/>
                                          </p:val>
                                        </p:tav>
                                      </p:tavLst>
                                    </p:anim>
                                    <p:animEffect transition="out" filter="fade">
                                      <p:cBhvr>
                                        <p:cTn id="59" dur="1000"/>
                                        <p:tgtEl>
                                          <p:spTgt spid="8"/>
                                        </p:tgtEl>
                                      </p:cBhvr>
                                    </p:animEffect>
                                    <p:set>
                                      <p:cBhvr>
                                        <p:cTn id="60" dur="1" fill="hold">
                                          <p:stCondLst>
                                            <p:cond delay="999"/>
                                          </p:stCondLst>
                                        </p:cTn>
                                        <p:tgtEl>
                                          <p:spTgt spid="8"/>
                                        </p:tgtEl>
                                        <p:attrNameLst>
                                          <p:attrName>style.visibility</p:attrName>
                                        </p:attrNameLst>
                                      </p:cBhvr>
                                      <p:to>
                                        <p:strVal val="hidden"/>
                                      </p:to>
                                    </p:set>
                                  </p:childTnLst>
                                </p:cTn>
                              </p:par>
                            </p:childTnLst>
                          </p:cTn>
                        </p:par>
                        <p:par>
                          <p:cTn id="61" fill="hold">
                            <p:stCondLst>
                              <p:cond delay="9000"/>
                            </p:stCondLst>
                            <p:childTnLst>
                              <p:par>
                                <p:cTn id="62" presetID="29" presetClass="exit" presetSubtype="0" fill="hold" nodeType="afterEffect">
                                  <p:stCondLst>
                                    <p:cond delay="0"/>
                                  </p:stCondLst>
                                  <p:childTnLst>
                                    <p:anim calcmode="lin" valueType="num">
                                      <p:cBhvr>
                                        <p:cTn id="63" dur="1000"/>
                                        <p:tgtEl>
                                          <p:spTgt spid="9"/>
                                        </p:tgtEl>
                                        <p:attrNameLst>
                                          <p:attrName>ppt_x</p:attrName>
                                        </p:attrNameLst>
                                      </p:cBhvr>
                                      <p:tavLst>
                                        <p:tav tm="0">
                                          <p:val>
                                            <p:strVal val="ppt_x"/>
                                          </p:val>
                                        </p:tav>
                                        <p:tav tm="100000">
                                          <p:val>
                                            <p:strVal val="ppt_x-.2"/>
                                          </p:val>
                                        </p:tav>
                                      </p:tavLst>
                                    </p:anim>
                                    <p:anim calcmode="lin" valueType="num">
                                      <p:cBhvr>
                                        <p:cTn id="64" dur="1000"/>
                                        <p:tgtEl>
                                          <p:spTgt spid="9"/>
                                        </p:tgtEl>
                                        <p:attrNameLst>
                                          <p:attrName>ppt_y</p:attrName>
                                        </p:attrNameLst>
                                      </p:cBhvr>
                                      <p:tavLst>
                                        <p:tav tm="0">
                                          <p:val>
                                            <p:strVal val="ppt_y"/>
                                          </p:val>
                                        </p:tav>
                                        <p:tav tm="100000">
                                          <p:val>
                                            <p:strVal val="ppt_y"/>
                                          </p:val>
                                        </p:tav>
                                      </p:tavLst>
                                    </p:anim>
                                    <p:animEffect transition="out" filter="fade">
                                      <p:cBhvr>
                                        <p:cTn id="65" dur="1000"/>
                                        <p:tgtEl>
                                          <p:spTgt spid="9"/>
                                        </p:tgtEl>
                                      </p:cBhvr>
                                    </p:animEffect>
                                    <p:set>
                                      <p:cBhvr>
                                        <p:cTn id="66" dur="1" fill="hold">
                                          <p:stCondLst>
                                            <p:cond delay="999"/>
                                          </p:stCondLst>
                                        </p:cTn>
                                        <p:tgtEl>
                                          <p:spTgt spid="9"/>
                                        </p:tgtEl>
                                        <p:attrNameLst>
                                          <p:attrName>style.visibility</p:attrName>
                                        </p:attrNameLst>
                                      </p:cBhvr>
                                      <p:to>
                                        <p:strVal val="hidden"/>
                                      </p:to>
                                    </p:set>
                                  </p:childTnLst>
                                </p:cTn>
                              </p:par>
                            </p:childTnLst>
                          </p:cTn>
                        </p:par>
                        <p:par>
                          <p:cTn id="67" fill="hold">
                            <p:stCondLst>
                              <p:cond delay="10000"/>
                            </p:stCondLst>
                            <p:childTnLst>
                              <p:par>
                                <p:cTn id="68" presetID="29" presetClass="entr" presetSubtype="0"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1000" fill="hold"/>
                                        <p:tgtEl>
                                          <p:spTgt spid="12"/>
                                        </p:tgtEl>
                                        <p:attrNameLst>
                                          <p:attrName>ppt_x</p:attrName>
                                        </p:attrNameLst>
                                      </p:cBhvr>
                                      <p:tavLst>
                                        <p:tav tm="0">
                                          <p:val>
                                            <p:strVal val="#ppt_x-.2"/>
                                          </p:val>
                                        </p:tav>
                                        <p:tav tm="100000">
                                          <p:val>
                                            <p:strVal val="#ppt_x"/>
                                          </p:val>
                                        </p:tav>
                                      </p:tavLst>
                                    </p:anim>
                                    <p:anim calcmode="lin" valueType="num">
                                      <p:cBhvr>
                                        <p:cTn id="7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2"/>
                                        </p:tgtEl>
                                      </p:cBhvr>
                                    </p:animEffect>
                                  </p:childTnLst>
                                </p:cTn>
                              </p:par>
                            </p:childTnLst>
                          </p:cTn>
                        </p:par>
                        <p:par>
                          <p:cTn id="73" fill="hold">
                            <p:stCondLst>
                              <p:cond delay="11000"/>
                            </p:stCondLst>
                            <p:childTnLst>
                              <p:par>
                                <p:cTn id="74" presetID="29" presetClass="entr" presetSubtype="0"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1000" fill="hold"/>
                                        <p:tgtEl>
                                          <p:spTgt spid="14"/>
                                        </p:tgtEl>
                                        <p:attrNameLst>
                                          <p:attrName>ppt_x</p:attrName>
                                        </p:attrNameLst>
                                      </p:cBhvr>
                                      <p:tavLst>
                                        <p:tav tm="0">
                                          <p:val>
                                            <p:strVal val="#ppt_x-.2"/>
                                          </p:val>
                                        </p:tav>
                                        <p:tav tm="100000">
                                          <p:val>
                                            <p:strVal val="#ppt_x"/>
                                          </p:val>
                                        </p:tav>
                                      </p:tavLst>
                                    </p:anim>
                                    <p:anim calcmode="lin" valueType="num">
                                      <p:cBhvr>
                                        <p:cTn id="7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78" dur="1000"/>
                                        <p:tgtEl>
                                          <p:spTgt spid="14"/>
                                        </p:tgtEl>
                                      </p:cBhvr>
                                    </p:animEffect>
                                  </p:childTnLst>
                                </p:cTn>
                              </p:par>
                            </p:childTnLst>
                          </p:cTn>
                        </p:par>
                        <p:par>
                          <p:cTn id="79" fill="hold">
                            <p:stCondLst>
                              <p:cond delay="12000"/>
                            </p:stCondLst>
                            <p:childTnLst>
                              <p:par>
                                <p:cTn id="80" presetID="29" presetClass="exit" presetSubtype="0" fill="hold" nodeType="afterEffect">
                                  <p:stCondLst>
                                    <p:cond delay="0"/>
                                  </p:stCondLst>
                                  <p:childTnLst>
                                    <p:anim calcmode="lin" valueType="num">
                                      <p:cBhvr>
                                        <p:cTn id="81" dur="1000"/>
                                        <p:tgtEl>
                                          <p:spTgt spid="12"/>
                                        </p:tgtEl>
                                        <p:attrNameLst>
                                          <p:attrName>ppt_x</p:attrName>
                                        </p:attrNameLst>
                                      </p:cBhvr>
                                      <p:tavLst>
                                        <p:tav tm="0">
                                          <p:val>
                                            <p:strVal val="ppt_x"/>
                                          </p:val>
                                        </p:tav>
                                        <p:tav tm="100000">
                                          <p:val>
                                            <p:strVal val="ppt_x-.2"/>
                                          </p:val>
                                        </p:tav>
                                      </p:tavLst>
                                    </p:anim>
                                    <p:anim calcmode="lin" valueType="num">
                                      <p:cBhvr>
                                        <p:cTn id="82" dur="1000"/>
                                        <p:tgtEl>
                                          <p:spTgt spid="12"/>
                                        </p:tgtEl>
                                        <p:attrNameLst>
                                          <p:attrName>ppt_y</p:attrName>
                                        </p:attrNameLst>
                                      </p:cBhvr>
                                      <p:tavLst>
                                        <p:tav tm="0">
                                          <p:val>
                                            <p:strVal val="ppt_y"/>
                                          </p:val>
                                        </p:tav>
                                        <p:tav tm="100000">
                                          <p:val>
                                            <p:strVal val="ppt_y"/>
                                          </p:val>
                                        </p:tav>
                                      </p:tavLst>
                                    </p:anim>
                                    <p:animEffect transition="out" filter="fade">
                                      <p:cBhvr>
                                        <p:cTn id="83" dur="1000"/>
                                        <p:tgtEl>
                                          <p:spTgt spid="12"/>
                                        </p:tgtEl>
                                      </p:cBhvr>
                                    </p:animEffect>
                                    <p:set>
                                      <p:cBhvr>
                                        <p:cTn id="84" dur="1" fill="hold">
                                          <p:stCondLst>
                                            <p:cond delay="999"/>
                                          </p:stCondLst>
                                        </p:cTn>
                                        <p:tgtEl>
                                          <p:spTgt spid="12"/>
                                        </p:tgtEl>
                                        <p:attrNameLst>
                                          <p:attrName>style.visibility</p:attrName>
                                        </p:attrNameLst>
                                      </p:cBhvr>
                                      <p:to>
                                        <p:strVal val="hidden"/>
                                      </p:to>
                                    </p:set>
                                  </p:childTnLst>
                                </p:cTn>
                              </p:par>
                            </p:childTnLst>
                          </p:cTn>
                        </p:par>
                        <p:par>
                          <p:cTn id="85" fill="hold">
                            <p:stCondLst>
                              <p:cond delay="13000"/>
                            </p:stCondLst>
                            <p:childTnLst>
                              <p:par>
                                <p:cTn id="86" presetID="29" presetClass="entr" presetSubtype="0"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1000" fill="hold"/>
                                        <p:tgtEl>
                                          <p:spTgt spid="10"/>
                                        </p:tgtEl>
                                        <p:attrNameLst>
                                          <p:attrName>ppt_x</p:attrName>
                                        </p:attrNameLst>
                                      </p:cBhvr>
                                      <p:tavLst>
                                        <p:tav tm="0">
                                          <p:val>
                                            <p:strVal val="#ppt_x-.2"/>
                                          </p:val>
                                        </p:tav>
                                        <p:tav tm="100000">
                                          <p:val>
                                            <p:strVal val="#ppt_x"/>
                                          </p:val>
                                        </p:tav>
                                      </p:tavLst>
                                    </p:anim>
                                    <p:anim calcmode="lin" valueType="num">
                                      <p:cBhvr>
                                        <p:cTn id="89"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0" dur="1000"/>
                                        <p:tgtEl>
                                          <p:spTgt spid="10"/>
                                        </p:tgtEl>
                                      </p:cBhvr>
                                    </p:animEffect>
                                  </p:childTnLst>
                                </p:cTn>
                              </p:par>
                            </p:childTnLst>
                          </p:cTn>
                        </p:par>
                        <p:par>
                          <p:cTn id="91" fill="hold">
                            <p:stCondLst>
                              <p:cond delay="14000"/>
                            </p:stCondLst>
                            <p:childTnLst>
                              <p:par>
                                <p:cTn id="92" presetID="29" presetClass="exit" presetSubtype="0" fill="hold" nodeType="afterEffect">
                                  <p:stCondLst>
                                    <p:cond delay="0"/>
                                  </p:stCondLst>
                                  <p:childTnLst>
                                    <p:anim calcmode="lin" valueType="num">
                                      <p:cBhvr>
                                        <p:cTn id="93" dur="1000"/>
                                        <p:tgtEl>
                                          <p:spTgt spid="14"/>
                                        </p:tgtEl>
                                        <p:attrNameLst>
                                          <p:attrName>ppt_x</p:attrName>
                                        </p:attrNameLst>
                                      </p:cBhvr>
                                      <p:tavLst>
                                        <p:tav tm="0">
                                          <p:val>
                                            <p:strVal val="ppt_x"/>
                                          </p:val>
                                        </p:tav>
                                        <p:tav tm="100000">
                                          <p:val>
                                            <p:strVal val="ppt_x-.2"/>
                                          </p:val>
                                        </p:tav>
                                      </p:tavLst>
                                    </p:anim>
                                    <p:anim calcmode="lin" valueType="num">
                                      <p:cBhvr>
                                        <p:cTn id="94" dur="1000"/>
                                        <p:tgtEl>
                                          <p:spTgt spid="14"/>
                                        </p:tgtEl>
                                        <p:attrNameLst>
                                          <p:attrName>ppt_y</p:attrName>
                                        </p:attrNameLst>
                                      </p:cBhvr>
                                      <p:tavLst>
                                        <p:tav tm="0">
                                          <p:val>
                                            <p:strVal val="ppt_y"/>
                                          </p:val>
                                        </p:tav>
                                        <p:tav tm="100000">
                                          <p:val>
                                            <p:strVal val="ppt_y"/>
                                          </p:val>
                                        </p:tav>
                                      </p:tavLst>
                                    </p:anim>
                                    <p:animEffect transition="out" filter="fade">
                                      <p:cBhvr>
                                        <p:cTn id="95" dur="1000"/>
                                        <p:tgtEl>
                                          <p:spTgt spid="14"/>
                                        </p:tgtEl>
                                      </p:cBhvr>
                                    </p:animEffect>
                                    <p:set>
                                      <p:cBhvr>
                                        <p:cTn id="96" dur="1" fill="hold">
                                          <p:stCondLst>
                                            <p:cond delay="999"/>
                                          </p:stCondLst>
                                        </p:cTn>
                                        <p:tgtEl>
                                          <p:spTgt spid="14"/>
                                        </p:tgtEl>
                                        <p:attrNameLst>
                                          <p:attrName>style.visibility</p:attrName>
                                        </p:attrNameLst>
                                      </p:cBhvr>
                                      <p:to>
                                        <p:strVal val="hidden"/>
                                      </p:to>
                                    </p:set>
                                  </p:childTnLst>
                                </p:cTn>
                              </p:par>
                            </p:childTnLst>
                          </p:cTn>
                        </p:par>
                        <p:par>
                          <p:cTn id="97" fill="hold">
                            <p:stCondLst>
                              <p:cond delay="15000"/>
                            </p:stCondLst>
                            <p:childTnLst>
                              <p:par>
                                <p:cTn id="98" presetID="29" presetClass="entr" presetSubtype="0" fill="hold" nodeType="afterEffect">
                                  <p:stCondLst>
                                    <p:cond delay="0"/>
                                  </p:stCondLst>
                                  <p:childTnLst>
                                    <p:set>
                                      <p:cBhvr>
                                        <p:cTn id="99" dur="1" fill="hold">
                                          <p:stCondLst>
                                            <p:cond delay="0"/>
                                          </p:stCondLst>
                                        </p:cTn>
                                        <p:tgtEl>
                                          <p:spTgt spid="15"/>
                                        </p:tgtEl>
                                        <p:attrNameLst>
                                          <p:attrName>style.visibility</p:attrName>
                                        </p:attrNameLst>
                                      </p:cBhvr>
                                      <p:to>
                                        <p:strVal val="visible"/>
                                      </p:to>
                                    </p:set>
                                    <p:anim calcmode="lin" valueType="num">
                                      <p:cBhvr>
                                        <p:cTn id="100" dur="1000" fill="hold"/>
                                        <p:tgtEl>
                                          <p:spTgt spid="15"/>
                                        </p:tgtEl>
                                        <p:attrNameLst>
                                          <p:attrName>ppt_x</p:attrName>
                                        </p:attrNameLst>
                                      </p:cBhvr>
                                      <p:tavLst>
                                        <p:tav tm="0">
                                          <p:val>
                                            <p:strVal val="#ppt_x-.2"/>
                                          </p:val>
                                        </p:tav>
                                        <p:tav tm="100000">
                                          <p:val>
                                            <p:strVal val="#ppt_x"/>
                                          </p:val>
                                        </p:tav>
                                      </p:tavLst>
                                    </p:anim>
                                    <p:anim calcmode="lin" valueType="num">
                                      <p:cBhvr>
                                        <p:cTn id="101"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02" dur="1000"/>
                                        <p:tgtEl>
                                          <p:spTgt spid="15"/>
                                        </p:tgtEl>
                                      </p:cBhvr>
                                    </p:animEffect>
                                  </p:childTnLst>
                                </p:cTn>
                              </p:par>
                            </p:childTnLst>
                          </p:cTn>
                        </p:par>
                        <p:par>
                          <p:cTn id="103" fill="hold">
                            <p:stCondLst>
                              <p:cond delay="16000"/>
                            </p:stCondLst>
                            <p:childTnLst>
                              <p:par>
                                <p:cTn id="104" presetID="29" presetClass="exit" presetSubtype="0" fill="hold" nodeType="afterEffect">
                                  <p:stCondLst>
                                    <p:cond delay="0"/>
                                  </p:stCondLst>
                                  <p:childTnLst>
                                    <p:anim calcmode="lin" valueType="num">
                                      <p:cBhvr>
                                        <p:cTn id="105" dur="1000"/>
                                        <p:tgtEl>
                                          <p:spTgt spid="10"/>
                                        </p:tgtEl>
                                        <p:attrNameLst>
                                          <p:attrName>ppt_x</p:attrName>
                                        </p:attrNameLst>
                                      </p:cBhvr>
                                      <p:tavLst>
                                        <p:tav tm="0">
                                          <p:val>
                                            <p:strVal val="ppt_x"/>
                                          </p:val>
                                        </p:tav>
                                        <p:tav tm="100000">
                                          <p:val>
                                            <p:strVal val="ppt_x-.2"/>
                                          </p:val>
                                        </p:tav>
                                      </p:tavLst>
                                    </p:anim>
                                    <p:anim calcmode="lin" valueType="num">
                                      <p:cBhvr>
                                        <p:cTn id="106" dur="1000"/>
                                        <p:tgtEl>
                                          <p:spTgt spid="10"/>
                                        </p:tgtEl>
                                        <p:attrNameLst>
                                          <p:attrName>ppt_y</p:attrName>
                                        </p:attrNameLst>
                                      </p:cBhvr>
                                      <p:tavLst>
                                        <p:tav tm="0">
                                          <p:val>
                                            <p:strVal val="ppt_y"/>
                                          </p:val>
                                        </p:tav>
                                        <p:tav tm="100000">
                                          <p:val>
                                            <p:strVal val="ppt_y"/>
                                          </p:val>
                                        </p:tav>
                                      </p:tavLst>
                                    </p:anim>
                                    <p:animEffect transition="out" filter="fade">
                                      <p:cBhvr>
                                        <p:cTn id="107" dur="1000"/>
                                        <p:tgtEl>
                                          <p:spTgt spid="10"/>
                                        </p:tgtEl>
                                      </p:cBhvr>
                                    </p:animEffect>
                                    <p:set>
                                      <p:cBhvr>
                                        <p:cTn id="108" dur="1" fill="hold">
                                          <p:stCondLst>
                                            <p:cond delay="999"/>
                                          </p:stCondLst>
                                        </p:cTn>
                                        <p:tgtEl>
                                          <p:spTgt spid="10"/>
                                        </p:tgtEl>
                                        <p:attrNameLst>
                                          <p:attrName>style.visibility</p:attrName>
                                        </p:attrNameLst>
                                      </p:cBhvr>
                                      <p:to>
                                        <p:strVal val="hidden"/>
                                      </p:to>
                                    </p:set>
                                  </p:childTnLst>
                                </p:cTn>
                              </p:par>
                            </p:childTnLst>
                          </p:cTn>
                        </p:par>
                        <p:par>
                          <p:cTn id="109" fill="hold">
                            <p:stCondLst>
                              <p:cond delay="17000"/>
                            </p:stCondLst>
                            <p:childTnLst>
                              <p:par>
                                <p:cTn id="110" presetID="29" presetClass="entr" presetSubtype="0" fill="hold" nodeType="afterEffect">
                                  <p:stCondLst>
                                    <p:cond delay="0"/>
                                  </p:stCondLst>
                                  <p:childTnLst>
                                    <p:set>
                                      <p:cBhvr>
                                        <p:cTn id="111" dur="1" fill="hold">
                                          <p:stCondLst>
                                            <p:cond delay="0"/>
                                          </p:stCondLst>
                                        </p:cTn>
                                        <p:tgtEl>
                                          <p:spTgt spid="11"/>
                                        </p:tgtEl>
                                        <p:attrNameLst>
                                          <p:attrName>style.visibility</p:attrName>
                                        </p:attrNameLst>
                                      </p:cBhvr>
                                      <p:to>
                                        <p:strVal val="visible"/>
                                      </p:to>
                                    </p:set>
                                    <p:anim calcmode="lin" valueType="num">
                                      <p:cBhvr>
                                        <p:cTn id="112" dur="1000" fill="hold"/>
                                        <p:tgtEl>
                                          <p:spTgt spid="11"/>
                                        </p:tgtEl>
                                        <p:attrNameLst>
                                          <p:attrName>ppt_x</p:attrName>
                                        </p:attrNameLst>
                                      </p:cBhvr>
                                      <p:tavLst>
                                        <p:tav tm="0">
                                          <p:val>
                                            <p:strVal val="#ppt_x-.2"/>
                                          </p:val>
                                        </p:tav>
                                        <p:tav tm="100000">
                                          <p:val>
                                            <p:strVal val="#ppt_x"/>
                                          </p:val>
                                        </p:tav>
                                      </p:tavLst>
                                    </p:anim>
                                    <p:anim calcmode="lin" valueType="num">
                                      <p:cBhvr>
                                        <p:cTn id="11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14" dur="1000"/>
                                        <p:tgtEl>
                                          <p:spTgt spid="11"/>
                                        </p:tgtEl>
                                      </p:cBhvr>
                                    </p:animEffect>
                                  </p:childTnLst>
                                </p:cTn>
                              </p:par>
                            </p:childTnLst>
                          </p:cTn>
                        </p:par>
                        <p:par>
                          <p:cTn id="115" fill="hold">
                            <p:stCondLst>
                              <p:cond delay="18000"/>
                            </p:stCondLst>
                            <p:childTnLst>
                              <p:par>
                                <p:cTn id="116" presetID="29" presetClass="exit" presetSubtype="0" fill="hold" nodeType="afterEffect">
                                  <p:stCondLst>
                                    <p:cond delay="0"/>
                                  </p:stCondLst>
                                  <p:childTnLst>
                                    <p:anim calcmode="lin" valueType="num">
                                      <p:cBhvr>
                                        <p:cTn id="117" dur="1000"/>
                                        <p:tgtEl>
                                          <p:spTgt spid="15"/>
                                        </p:tgtEl>
                                        <p:attrNameLst>
                                          <p:attrName>ppt_x</p:attrName>
                                        </p:attrNameLst>
                                      </p:cBhvr>
                                      <p:tavLst>
                                        <p:tav tm="0">
                                          <p:val>
                                            <p:strVal val="ppt_x"/>
                                          </p:val>
                                        </p:tav>
                                        <p:tav tm="100000">
                                          <p:val>
                                            <p:strVal val="ppt_x-.2"/>
                                          </p:val>
                                        </p:tav>
                                      </p:tavLst>
                                    </p:anim>
                                    <p:anim calcmode="lin" valueType="num">
                                      <p:cBhvr>
                                        <p:cTn id="118" dur="1000"/>
                                        <p:tgtEl>
                                          <p:spTgt spid="15"/>
                                        </p:tgtEl>
                                        <p:attrNameLst>
                                          <p:attrName>ppt_y</p:attrName>
                                        </p:attrNameLst>
                                      </p:cBhvr>
                                      <p:tavLst>
                                        <p:tav tm="0">
                                          <p:val>
                                            <p:strVal val="ppt_y"/>
                                          </p:val>
                                        </p:tav>
                                        <p:tav tm="100000">
                                          <p:val>
                                            <p:strVal val="ppt_y"/>
                                          </p:val>
                                        </p:tav>
                                      </p:tavLst>
                                    </p:anim>
                                    <p:animEffect transition="out" filter="fade">
                                      <p:cBhvr>
                                        <p:cTn id="119" dur="1000"/>
                                        <p:tgtEl>
                                          <p:spTgt spid="15"/>
                                        </p:tgtEl>
                                      </p:cBhvr>
                                    </p:animEffect>
                                    <p:set>
                                      <p:cBhvr>
                                        <p:cTn id="120" dur="1" fill="hold">
                                          <p:stCondLst>
                                            <p:cond delay="999"/>
                                          </p:stCondLst>
                                        </p:cTn>
                                        <p:tgtEl>
                                          <p:spTgt spid="15"/>
                                        </p:tgtEl>
                                        <p:attrNameLst>
                                          <p:attrName>style.visibility</p:attrName>
                                        </p:attrNameLst>
                                      </p:cBhvr>
                                      <p:to>
                                        <p:strVal val="hidden"/>
                                      </p:to>
                                    </p:set>
                                  </p:childTnLst>
                                </p:cTn>
                              </p:par>
                            </p:childTnLst>
                          </p:cTn>
                        </p:par>
                        <p:par>
                          <p:cTn id="121" fill="hold">
                            <p:stCondLst>
                              <p:cond delay="19000"/>
                            </p:stCondLst>
                            <p:childTnLst>
                              <p:par>
                                <p:cTn id="122" presetID="29" presetClass="exit" presetSubtype="0" fill="hold" nodeType="afterEffect">
                                  <p:stCondLst>
                                    <p:cond delay="0"/>
                                  </p:stCondLst>
                                  <p:childTnLst>
                                    <p:anim calcmode="lin" valueType="num">
                                      <p:cBhvr>
                                        <p:cTn id="123" dur="1000"/>
                                        <p:tgtEl>
                                          <p:spTgt spid="11"/>
                                        </p:tgtEl>
                                        <p:attrNameLst>
                                          <p:attrName>ppt_x</p:attrName>
                                        </p:attrNameLst>
                                      </p:cBhvr>
                                      <p:tavLst>
                                        <p:tav tm="0">
                                          <p:val>
                                            <p:strVal val="ppt_x"/>
                                          </p:val>
                                        </p:tav>
                                        <p:tav tm="100000">
                                          <p:val>
                                            <p:strVal val="ppt_x-.2"/>
                                          </p:val>
                                        </p:tav>
                                      </p:tavLst>
                                    </p:anim>
                                    <p:anim calcmode="lin" valueType="num">
                                      <p:cBhvr>
                                        <p:cTn id="124" dur="1000"/>
                                        <p:tgtEl>
                                          <p:spTgt spid="11"/>
                                        </p:tgtEl>
                                        <p:attrNameLst>
                                          <p:attrName>ppt_y</p:attrName>
                                        </p:attrNameLst>
                                      </p:cBhvr>
                                      <p:tavLst>
                                        <p:tav tm="0">
                                          <p:val>
                                            <p:strVal val="ppt_y"/>
                                          </p:val>
                                        </p:tav>
                                        <p:tav tm="100000">
                                          <p:val>
                                            <p:strVal val="ppt_y"/>
                                          </p:val>
                                        </p:tav>
                                      </p:tavLst>
                                    </p:anim>
                                    <p:animEffect transition="out" filter="fade">
                                      <p:cBhvr>
                                        <p:cTn id="125" dur="1000"/>
                                        <p:tgtEl>
                                          <p:spTgt spid="11"/>
                                        </p:tgtEl>
                                      </p:cBhvr>
                                    </p:animEffect>
                                    <p:set>
                                      <p:cBhvr>
                                        <p:cTn id="126"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7" fill="hold" display="0">
                  <p:stCondLst>
                    <p:cond delay="indefinite"/>
                  </p:stCondLst>
                  <p:endCondLst>
                    <p:cond evt="onPrev" delay="0">
                      <p:tgtEl>
                        <p:sldTgt/>
                      </p:tgtEl>
                    </p:cond>
                    <p:cond evt="onStopAudio" delay="0">
                      <p:tgtEl>
                        <p:sldTgt/>
                      </p:tgtEl>
                    </p:cond>
                  </p:endCondLst>
                </p:cTn>
                <p:tgtEl>
                  <p:spTgt spid="1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LET US BRING THIS DOWN TO WHERE WE LIVE</a:t>
            </a:r>
            <a:endParaRPr lang="en-US" dirty="0"/>
          </a:p>
        </p:txBody>
      </p:sp>
      <p:sp>
        <p:nvSpPr>
          <p:cNvPr id="3" name="Content Placeholder 2"/>
          <p:cNvSpPr>
            <a:spLocks noGrp="1"/>
          </p:cNvSpPr>
          <p:nvPr>
            <p:ph idx="1"/>
          </p:nvPr>
        </p:nvSpPr>
        <p:spPr/>
        <p:txBody>
          <a:bodyPr>
            <a:normAutofit/>
          </a:bodyPr>
          <a:lstStyle/>
          <a:p>
            <a:pPr>
              <a:buNone/>
            </a:pPr>
            <a:r>
              <a:rPr lang="en-US" dirty="0" smtClean="0"/>
              <a:t>How do we grow as a congregation?</a:t>
            </a:r>
          </a:p>
          <a:p>
            <a:pPr>
              <a:buNone/>
            </a:pPr>
            <a:r>
              <a:rPr lang="en-US" dirty="0" smtClean="0"/>
              <a:t>Make it Important in your LIFE!</a:t>
            </a:r>
            <a:endParaRPr lang="en-US" dirty="0"/>
          </a:p>
        </p:txBody>
      </p:sp>
      <p:pic>
        <p:nvPicPr>
          <p:cNvPr id="31746" name="Picture 2" descr="http://www.saurian.net/images05/species/frog_d_reticulatushtmlmain.jpg"/>
          <p:cNvPicPr>
            <a:picLocks noChangeAspect="1" noChangeArrowheads="1"/>
          </p:cNvPicPr>
          <p:nvPr/>
        </p:nvPicPr>
        <p:blipFill>
          <a:blip r:embed="rId5"/>
          <a:srcRect/>
          <a:stretch>
            <a:fillRect/>
          </a:stretch>
        </p:blipFill>
        <p:spPr bwMode="auto">
          <a:xfrm>
            <a:off x="0" y="3543300"/>
            <a:ext cx="2857500" cy="3314700"/>
          </a:xfrm>
          <a:prstGeom prst="rect">
            <a:avLst/>
          </a:prstGeom>
          <a:noFill/>
        </p:spPr>
      </p:pic>
      <p:pic>
        <p:nvPicPr>
          <p:cNvPr id="31748" name="Picture 4" descr="punk.jpg"/>
          <p:cNvPicPr>
            <a:picLocks noChangeAspect="1" noChangeArrowheads="1"/>
          </p:cNvPicPr>
          <p:nvPr/>
        </p:nvPicPr>
        <p:blipFill>
          <a:blip r:embed="rId6"/>
          <a:srcRect/>
          <a:stretch>
            <a:fillRect/>
          </a:stretch>
        </p:blipFill>
        <p:spPr bwMode="auto">
          <a:xfrm>
            <a:off x="6248400" y="3548741"/>
            <a:ext cx="2895600" cy="3309259"/>
          </a:xfrm>
          <a:prstGeom prst="rect">
            <a:avLst/>
          </a:prstGeom>
          <a:noFill/>
        </p:spPr>
      </p:pic>
      <p:sp>
        <p:nvSpPr>
          <p:cNvPr id="317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31752" name="Picture 8" descr="hawaiian_shirt_252-b_flower_shop.gif"/>
          <p:cNvPicPr>
            <a:picLocks noChangeAspect="1" noChangeArrowheads="1"/>
          </p:cNvPicPr>
          <p:nvPr/>
        </p:nvPicPr>
        <p:blipFill>
          <a:blip r:embed="rId7"/>
          <a:srcRect/>
          <a:stretch>
            <a:fillRect/>
          </a:stretch>
        </p:blipFill>
        <p:spPr bwMode="auto">
          <a:xfrm>
            <a:off x="3124200" y="3557908"/>
            <a:ext cx="2743200" cy="3300092"/>
          </a:xfrm>
          <a:prstGeom prst="rect">
            <a:avLst/>
          </a:prstGeom>
          <a:noFill/>
        </p:spPr>
      </p:pic>
      <p:pic>
        <p:nvPicPr>
          <p:cNvPr id="9" name="~PP2802.WAV">
            <a:hlinkClick r:id="" action="ppaction://media"/>
          </p:cNvPr>
          <p:cNvPicPr>
            <a:picLocks noRot="1" noChangeAspect="1"/>
          </p:cNvPicPr>
          <p:nvPr>
            <a:wavAudioFile r:embed="rId2" name="~PP2802.WAV"/>
          </p:nvPr>
        </p:nvPicPr>
        <p:blipFill>
          <a:blip r:embed="rId8"/>
          <a:stretch>
            <a:fillRect/>
          </a:stretch>
        </p:blipFill>
        <p:spPr>
          <a:xfrm>
            <a:off x="8696325" y="6410325"/>
            <a:ext cx="304800" cy="304800"/>
          </a:xfrm>
          <a:prstGeom prst="rect">
            <a:avLst/>
          </a:prstGeom>
        </p:spPr>
      </p:pic>
    </p:spTree>
    <p:custDataLst>
      <p:tags r:id="rId1"/>
    </p:custDataLst>
  </p:cSld>
  <p:clrMapOvr>
    <a:masterClrMapping/>
  </p:clrMapOvr>
  <p:transition advTm="114880">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0" end="0"/>
                                            </p:txEl>
                                          </p:spTgt>
                                        </p:tgtEl>
                                      </p:cBhvr>
                                    </p:animEffect>
                                  </p:childTnLst>
                                </p:cTn>
                              </p:par>
                            </p:childTnLst>
                          </p:cTn>
                        </p:par>
                        <p:par>
                          <p:cTn id="15" fill="hold">
                            <p:stCondLst>
                              <p:cond delay="500"/>
                            </p:stCondLst>
                            <p:childTnLst>
                              <p:par>
                                <p:cTn id="16" presetID="58" presetClass="entr" presetSubtype="0" accel="10000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1746"/>
                                        </p:tgtEl>
                                        <p:attrNameLst>
                                          <p:attrName>style.visibility</p:attrName>
                                        </p:attrNameLst>
                                      </p:cBhvr>
                                      <p:to>
                                        <p:strVal val="visible"/>
                                      </p:to>
                                    </p:set>
                                    <p:anim calcmode="lin" valueType="num">
                                      <p:cBhvr additive="base">
                                        <p:cTn id="27" dur="500" fill="hold"/>
                                        <p:tgtEl>
                                          <p:spTgt spid="31746"/>
                                        </p:tgtEl>
                                        <p:attrNameLst>
                                          <p:attrName>ppt_x</p:attrName>
                                        </p:attrNameLst>
                                      </p:cBhvr>
                                      <p:tavLst>
                                        <p:tav tm="0">
                                          <p:val>
                                            <p:strVal val="#ppt_x"/>
                                          </p:val>
                                        </p:tav>
                                        <p:tav tm="100000">
                                          <p:val>
                                            <p:strVal val="#ppt_x"/>
                                          </p:val>
                                        </p:tav>
                                      </p:tavLst>
                                    </p:anim>
                                    <p:anim calcmode="lin" valueType="num">
                                      <p:cBhvr additive="base">
                                        <p:cTn id="28"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1752"/>
                                        </p:tgtEl>
                                        <p:attrNameLst>
                                          <p:attrName>style.visibility</p:attrName>
                                        </p:attrNameLst>
                                      </p:cBhvr>
                                      <p:to>
                                        <p:strVal val="visible"/>
                                      </p:to>
                                    </p:set>
                                    <p:anim calcmode="lin" valueType="num">
                                      <p:cBhvr additive="base">
                                        <p:cTn id="33" dur="500" fill="hold"/>
                                        <p:tgtEl>
                                          <p:spTgt spid="31752"/>
                                        </p:tgtEl>
                                        <p:attrNameLst>
                                          <p:attrName>ppt_x</p:attrName>
                                        </p:attrNameLst>
                                      </p:cBhvr>
                                      <p:tavLst>
                                        <p:tav tm="0">
                                          <p:val>
                                            <p:strVal val="#ppt_x"/>
                                          </p:val>
                                        </p:tav>
                                        <p:tav tm="100000">
                                          <p:val>
                                            <p:strVal val="#ppt_x"/>
                                          </p:val>
                                        </p:tav>
                                      </p:tavLst>
                                    </p:anim>
                                    <p:anim calcmode="lin" valueType="num">
                                      <p:cBhvr additive="base">
                                        <p:cTn id="34"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1748"/>
                                        </p:tgtEl>
                                        <p:attrNameLst>
                                          <p:attrName>style.visibility</p:attrName>
                                        </p:attrNameLst>
                                      </p:cBhvr>
                                      <p:to>
                                        <p:strVal val="visible"/>
                                      </p:to>
                                    </p:set>
                                    <p:anim calcmode="lin" valueType="num">
                                      <p:cBhvr additive="base">
                                        <p:cTn id="39" dur="500" fill="hold"/>
                                        <p:tgtEl>
                                          <p:spTgt spid="31748"/>
                                        </p:tgtEl>
                                        <p:attrNameLst>
                                          <p:attrName>ppt_x</p:attrName>
                                        </p:attrNameLst>
                                      </p:cBhvr>
                                      <p:tavLst>
                                        <p:tav tm="0">
                                          <p:val>
                                            <p:strVal val="#ppt_x"/>
                                          </p:val>
                                        </p:tav>
                                        <p:tav tm="100000">
                                          <p:val>
                                            <p:strVal val="#ppt_x"/>
                                          </p:val>
                                        </p:tav>
                                      </p:tavLst>
                                    </p:anim>
                                    <p:anim calcmode="lin" valueType="num">
                                      <p:cBhvr additive="base">
                                        <p:cTn id="40"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1"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LET US BRING THIS DOWN TO WHERE WE LIVE</a:t>
            </a:r>
            <a:endParaRPr lang="en-US" dirty="0"/>
          </a:p>
        </p:txBody>
      </p:sp>
      <p:sp>
        <p:nvSpPr>
          <p:cNvPr id="3" name="Content Placeholder 2"/>
          <p:cNvSpPr>
            <a:spLocks noGrp="1"/>
          </p:cNvSpPr>
          <p:nvPr>
            <p:ph idx="1"/>
          </p:nvPr>
        </p:nvSpPr>
        <p:spPr/>
        <p:txBody>
          <a:bodyPr>
            <a:normAutofit/>
          </a:bodyPr>
          <a:lstStyle/>
          <a:p>
            <a:pPr>
              <a:buNone/>
            </a:pPr>
            <a:r>
              <a:rPr lang="en-US" dirty="0" smtClean="0"/>
              <a:t>How do we grow as a congregation?</a:t>
            </a:r>
          </a:p>
          <a:p>
            <a:pPr>
              <a:buNone/>
            </a:pPr>
            <a:r>
              <a:rPr lang="en-US" dirty="0" smtClean="0"/>
              <a:t>Make it Important in your LIFE!</a:t>
            </a:r>
            <a:endParaRPr lang="en-US" dirty="0"/>
          </a:p>
        </p:txBody>
      </p:sp>
      <p:sp>
        <p:nvSpPr>
          <p:cNvPr id="317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9" name="Picture 8" descr="IMG_1077.JPG"/>
          <p:cNvPicPr>
            <a:picLocks noChangeAspect="1"/>
          </p:cNvPicPr>
          <p:nvPr/>
        </p:nvPicPr>
        <p:blipFill>
          <a:blip r:embed="rId4" cstate="print"/>
          <a:stretch>
            <a:fillRect/>
          </a:stretch>
        </p:blipFill>
        <p:spPr>
          <a:xfrm>
            <a:off x="0" y="4286250"/>
            <a:ext cx="3429000" cy="2571750"/>
          </a:xfrm>
          <a:prstGeom prst="rect">
            <a:avLst/>
          </a:prstGeom>
        </p:spPr>
      </p:pic>
      <p:pic>
        <p:nvPicPr>
          <p:cNvPr id="36866" name="Picture 2" descr="still_life_with_open_bible_candlestick_and_novel.jpg"/>
          <p:cNvPicPr>
            <a:picLocks noChangeAspect="1" noChangeArrowheads="1"/>
          </p:cNvPicPr>
          <p:nvPr/>
        </p:nvPicPr>
        <p:blipFill>
          <a:blip r:embed="rId5"/>
          <a:srcRect/>
          <a:stretch>
            <a:fillRect/>
          </a:stretch>
        </p:blipFill>
        <p:spPr bwMode="auto">
          <a:xfrm>
            <a:off x="3429000" y="4261007"/>
            <a:ext cx="3124200" cy="2596993"/>
          </a:xfrm>
          <a:prstGeom prst="rect">
            <a:avLst/>
          </a:prstGeom>
          <a:noFill/>
        </p:spPr>
      </p:pic>
      <p:pic>
        <p:nvPicPr>
          <p:cNvPr id="8" name="~PP2973.WAV">
            <a:hlinkClick r:id="" action="ppaction://media"/>
          </p:cNvPr>
          <p:cNvPicPr>
            <a:picLocks noRot="1" noChangeAspect="1"/>
          </p:cNvPicPr>
          <p:nvPr>
            <a:wavAudioFile r:embed="rId1" name="~PP2973.WAV"/>
          </p:nvPr>
        </p:nvPicPr>
        <p:blipFill>
          <a:blip r:embed="rId6"/>
          <a:stretch>
            <a:fillRect/>
          </a:stretch>
        </p:blipFill>
        <p:spPr>
          <a:xfrm>
            <a:off x="8696325" y="6410325"/>
            <a:ext cx="304800" cy="304800"/>
          </a:xfrm>
          <a:prstGeom prst="rect">
            <a:avLst/>
          </a:prstGeom>
        </p:spPr>
      </p:pic>
    </p:spTree>
  </p:cSld>
  <p:clrMapOvr>
    <a:masterClrMapping/>
  </p:clrMapOvr>
  <p:transition advTm="196670">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9" presetClass="entr" presetSubtype="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ppt_x</p:attrName>
                                        </p:attrNameLst>
                                      </p:cBhvr>
                                      <p:tavLst>
                                        <p:tav tm="0">
                                          <p:val>
                                            <p:strVal val="#ppt_x-.2"/>
                                          </p:val>
                                        </p:tav>
                                        <p:tav tm="100000">
                                          <p:val>
                                            <p:strVal val="#ppt_x"/>
                                          </p:val>
                                        </p:tav>
                                      </p:tavLst>
                                    </p:anim>
                                    <p:anim calcmode="lin" valueType="num">
                                      <p:cBhvr>
                                        <p:cTn id="1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2" dur="1000"/>
                                        <p:tgtEl>
                                          <p:spTgt spid="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6866"/>
                                        </p:tgtEl>
                                        <p:attrNameLst>
                                          <p:attrName>style.visibility</p:attrName>
                                        </p:attrNameLst>
                                      </p:cBhvr>
                                      <p:to>
                                        <p:strVal val="visible"/>
                                      </p:to>
                                    </p:set>
                                    <p:anim calcmode="lin" valueType="num">
                                      <p:cBhvr additive="base">
                                        <p:cTn id="16" dur="500" fill="hold"/>
                                        <p:tgtEl>
                                          <p:spTgt spid="36866"/>
                                        </p:tgtEl>
                                        <p:attrNameLst>
                                          <p:attrName>ppt_x</p:attrName>
                                        </p:attrNameLst>
                                      </p:cBhvr>
                                      <p:tavLst>
                                        <p:tav tm="0">
                                          <p:val>
                                            <p:strVal val="#ppt_x"/>
                                          </p:val>
                                        </p:tav>
                                        <p:tav tm="100000">
                                          <p:val>
                                            <p:strVal val="#ppt_x"/>
                                          </p:val>
                                        </p:tav>
                                      </p:tavLst>
                                    </p:anim>
                                    <p:anim calcmode="lin" valueType="num">
                                      <p:cBhvr additive="base">
                                        <p:cTn id="17"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8"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jpg"/>
          <p:cNvPicPr>
            <a:picLocks noChangeAspect="1"/>
          </p:cNvPicPr>
          <p:nvPr/>
        </p:nvPicPr>
        <p:blipFill>
          <a:blip r:embed="rId4"/>
          <a:stretch>
            <a:fillRect/>
          </a:stretch>
        </p:blipFill>
        <p:spPr>
          <a:xfrm>
            <a:off x="0" y="-1679"/>
            <a:ext cx="8896350" cy="6859679"/>
          </a:xfrm>
          <a:prstGeom prst="rect">
            <a:avLst/>
          </a:prstGeom>
        </p:spPr>
      </p:pic>
      <p:pic>
        <p:nvPicPr>
          <p:cNvPr id="3" name="Picture 2" descr="2.jpg"/>
          <p:cNvPicPr>
            <a:picLocks noChangeAspect="1"/>
          </p:cNvPicPr>
          <p:nvPr/>
        </p:nvPicPr>
        <p:blipFill>
          <a:blip r:embed="rId5"/>
          <a:stretch>
            <a:fillRect/>
          </a:stretch>
        </p:blipFill>
        <p:spPr>
          <a:xfrm>
            <a:off x="0" y="34722"/>
            <a:ext cx="9144000" cy="6863378"/>
          </a:xfrm>
          <a:prstGeom prst="rect">
            <a:avLst/>
          </a:prstGeom>
        </p:spPr>
      </p:pic>
      <p:pic>
        <p:nvPicPr>
          <p:cNvPr id="4" name="Picture 3" descr="3.jpg"/>
          <p:cNvPicPr>
            <a:picLocks noChangeAspect="1"/>
          </p:cNvPicPr>
          <p:nvPr/>
        </p:nvPicPr>
        <p:blipFill>
          <a:blip r:embed="rId6"/>
          <a:stretch>
            <a:fillRect/>
          </a:stretch>
        </p:blipFill>
        <p:spPr>
          <a:xfrm>
            <a:off x="-1" y="72134"/>
            <a:ext cx="9243773" cy="6938266"/>
          </a:xfrm>
          <a:prstGeom prst="rect">
            <a:avLst/>
          </a:prstGeom>
        </p:spPr>
      </p:pic>
      <p:pic>
        <p:nvPicPr>
          <p:cNvPr id="5" name="Picture 4" descr="4.jpg"/>
          <p:cNvPicPr>
            <a:picLocks noChangeAspect="1"/>
          </p:cNvPicPr>
          <p:nvPr/>
        </p:nvPicPr>
        <p:blipFill>
          <a:blip r:embed="rId7"/>
          <a:stretch>
            <a:fillRect/>
          </a:stretch>
        </p:blipFill>
        <p:spPr>
          <a:xfrm>
            <a:off x="57095" y="152400"/>
            <a:ext cx="9238355" cy="6934200"/>
          </a:xfrm>
          <a:prstGeom prst="rect">
            <a:avLst/>
          </a:prstGeom>
        </p:spPr>
      </p:pic>
      <p:pic>
        <p:nvPicPr>
          <p:cNvPr id="6" name="Picture 5" descr="5.jpg"/>
          <p:cNvPicPr>
            <a:picLocks noChangeAspect="1"/>
          </p:cNvPicPr>
          <p:nvPr/>
        </p:nvPicPr>
        <p:blipFill>
          <a:blip r:embed="rId8"/>
          <a:stretch>
            <a:fillRect/>
          </a:stretch>
        </p:blipFill>
        <p:spPr>
          <a:xfrm>
            <a:off x="-1" y="146958"/>
            <a:ext cx="9245605" cy="6939642"/>
          </a:xfrm>
          <a:prstGeom prst="rect">
            <a:avLst/>
          </a:prstGeom>
        </p:spPr>
      </p:pic>
      <p:pic>
        <p:nvPicPr>
          <p:cNvPr id="7" name="Picture 6" descr="6.jpg"/>
          <p:cNvPicPr>
            <a:picLocks noChangeAspect="1"/>
          </p:cNvPicPr>
          <p:nvPr/>
        </p:nvPicPr>
        <p:blipFill>
          <a:blip r:embed="rId9"/>
          <a:stretch>
            <a:fillRect/>
          </a:stretch>
        </p:blipFill>
        <p:spPr>
          <a:xfrm>
            <a:off x="-245633" y="0"/>
            <a:ext cx="9542915" cy="7162800"/>
          </a:xfrm>
          <a:prstGeom prst="rect">
            <a:avLst/>
          </a:prstGeom>
        </p:spPr>
      </p:pic>
      <p:pic>
        <p:nvPicPr>
          <p:cNvPr id="8" name="Picture 7" descr="7.jpg"/>
          <p:cNvPicPr>
            <a:picLocks noChangeAspect="1"/>
          </p:cNvPicPr>
          <p:nvPr/>
        </p:nvPicPr>
        <p:blipFill>
          <a:blip r:embed="rId10"/>
          <a:stretch>
            <a:fillRect/>
          </a:stretch>
        </p:blipFill>
        <p:spPr>
          <a:xfrm>
            <a:off x="-228600" y="50196"/>
            <a:ext cx="9374520" cy="7036404"/>
          </a:xfrm>
          <a:prstGeom prst="rect">
            <a:avLst/>
          </a:prstGeom>
        </p:spPr>
      </p:pic>
      <p:pic>
        <p:nvPicPr>
          <p:cNvPr id="9" name="Picture 8" descr="8.jpg"/>
          <p:cNvPicPr>
            <a:picLocks noChangeAspect="1"/>
          </p:cNvPicPr>
          <p:nvPr/>
        </p:nvPicPr>
        <p:blipFill>
          <a:blip r:embed="rId11"/>
          <a:stretch>
            <a:fillRect/>
          </a:stretch>
        </p:blipFill>
        <p:spPr>
          <a:xfrm>
            <a:off x="-345319" y="0"/>
            <a:ext cx="9542916" cy="7162800"/>
          </a:xfrm>
          <a:prstGeom prst="rect">
            <a:avLst/>
          </a:prstGeom>
        </p:spPr>
      </p:pic>
      <p:pic>
        <p:nvPicPr>
          <p:cNvPr id="10" name="Picture 9" descr="9.jpg"/>
          <p:cNvPicPr>
            <a:picLocks noChangeAspect="1"/>
          </p:cNvPicPr>
          <p:nvPr/>
        </p:nvPicPr>
        <p:blipFill>
          <a:blip r:embed="rId12"/>
          <a:stretch>
            <a:fillRect/>
          </a:stretch>
        </p:blipFill>
        <p:spPr>
          <a:xfrm>
            <a:off x="-395163" y="0"/>
            <a:ext cx="9767763" cy="7331567"/>
          </a:xfrm>
          <a:prstGeom prst="rect">
            <a:avLst/>
          </a:prstGeom>
        </p:spPr>
      </p:pic>
      <p:pic>
        <p:nvPicPr>
          <p:cNvPr id="11" name="Picture 10" descr="10.jpg"/>
          <p:cNvPicPr>
            <a:picLocks noChangeAspect="1"/>
          </p:cNvPicPr>
          <p:nvPr/>
        </p:nvPicPr>
        <p:blipFill>
          <a:blip r:embed="rId13"/>
          <a:stretch>
            <a:fillRect/>
          </a:stretch>
        </p:blipFill>
        <p:spPr>
          <a:xfrm>
            <a:off x="-241965" y="152400"/>
            <a:ext cx="9644437" cy="7239000"/>
          </a:xfrm>
          <a:prstGeom prst="rect">
            <a:avLst/>
          </a:prstGeom>
        </p:spPr>
      </p:pic>
      <p:pic>
        <p:nvPicPr>
          <p:cNvPr id="12" name="Picture 11" descr="11.jpg"/>
          <p:cNvPicPr>
            <a:picLocks noChangeAspect="1"/>
          </p:cNvPicPr>
          <p:nvPr/>
        </p:nvPicPr>
        <p:blipFill>
          <a:blip r:embed="rId14"/>
          <a:stretch>
            <a:fillRect/>
          </a:stretch>
        </p:blipFill>
        <p:spPr>
          <a:xfrm>
            <a:off x="12753" y="381000"/>
            <a:ext cx="9359847" cy="7025390"/>
          </a:xfrm>
          <a:prstGeom prst="rect">
            <a:avLst/>
          </a:prstGeom>
        </p:spPr>
      </p:pic>
      <p:pic>
        <p:nvPicPr>
          <p:cNvPr id="13" name="Picture 12" descr="12.jpg"/>
          <p:cNvPicPr>
            <a:picLocks noChangeAspect="1"/>
          </p:cNvPicPr>
          <p:nvPr/>
        </p:nvPicPr>
        <p:blipFill>
          <a:blip r:embed="rId15"/>
          <a:stretch>
            <a:fillRect/>
          </a:stretch>
        </p:blipFill>
        <p:spPr>
          <a:xfrm>
            <a:off x="-457201" y="22842"/>
            <a:ext cx="9817045" cy="7368558"/>
          </a:xfrm>
          <a:prstGeom prst="rect">
            <a:avLst/>
          </a:prstGeom>
        </p:spPr>
      </p:pic>
      <p:pic>
        <p:nvPicPr>
          <p:cNvPr id="14" name="~PP4013.WAV">
            <a:hlinkClick r:id="" action="ppaction://media"/>
          </p:cNvPr>
          <p:cNvPicPr>
            <a:picLocks noRot="1" noChangeAspect="1"/>
          </p:cNvPicPr>
          <p:nvPr>
            <a:wavAudioFile r:embed="rId1" name="~PP4013.WAV"/>
          </p:nvPr>
        </p:nvPicPr>
        <p:blipFill>
          <a:blip r:embed="rId16"/>
          <a:stretch>
            <a:fillRect/>
          </a:stretch>
        </p:blipFill>
        <p:spPr>
          <a:xfrm>
            <a:off x="8696325" y="6410325"/>
            <a:ext cx="304800" cy="304800"/>
          </a:xfrm>
          <a:prstGeom prst="rect">
            <a:avLst/>
          </a:prstGeom>
        </p:spPr>
      </p:pic>
    </p:spTree>
  </p:cSld>
  <p:clrMapOvr>
    <a:masterClrMapping/>
  </p:clrMapOvr>
  <p:transition advTm="1565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9"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0" fill="hold"/>
                                        <p:tgtEl>
                                          <p:spTgt spid="2"/>
                                        </p:tgtEl>
                                        <p:attrNameLst>
                                          <p:attrName>ppt_x</p:attrName>
                                        </p:attrNameLst>
                                      </p:cBhvr>
                                      <p:tavLst>
                                        <p:tav tm="0">
                                          <p:val>
                                            <p:strVal val="#ppt_x-.2"/>
                                          </p:val>
                                        </p:tav>
                                        <p:tav tm="100000">
                                          <p:val>
                                            <p:strVal val="#ppt_x"/>
                                          </p:val>
                                        </p:tav>
                                      </p:tavLst>
                                    </p:anim>
                                    <p:anim calcmode="lin" valueType="num">
                                      <p:cBhvr>
                                        <p:cTn id="11" dur="5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2" dur="5000"/>
                                        <p:tgtEl>
                                          <p:spTgt spid="2"/>
                                        </p:tgtEl>
                                      </p:cBhvr>
                                    </p:animEffect>
                                  </p:childTnLst>
                                </p:cTn>
                              </p:par>
                            </p:childTnLst>
                          </p:cTn>
                        </p:par>
                        <p:par>
                          <p:cTn id="13" fill="hold">
                            <p:stCondLst>
                              <p:cond delay="5000"/>
                            </p:stCondLst>
                            <p:childTnLst>
                              <p:par>
                                <p:cTn id="14" presetID="29" presetClass="exit" presetSubtype="0" fill="hold" nodeType="afterEffect">
                                  <p:stCondLst>
                                    <p:cond delay="0"/>
                                  </p:stCondLst>
                                  <p:childTnLst>
                                    <p:anim calcmode="lin" valueType="num">
                                      <p:cBhvr>
                                        <p:cTn id="15" dur="5000"/>
                                        <p:tgtEl>
                                          <p:spTgt spid="2"/>
                                        </p:tgtEl>
                                        <p:attrNameLst>
                                          <p:attrName>ppt_x</p:attrName>
                                        </p:attrNameLst>
                                      </p:cBhvr>
                                      <p:tavLst>
                                        <p:tav tm="0">
                                          <p:val>
                                            <p:strVal val="ppt_x"/>
                                          </p:val>
                                        </p:tav>
                                        <p:tav tm="100000">
                                          <p:val>
                                            <p:strVal val="ppt_x-.2"/>
                                          </p:val>
                                        </p:tav>
                                      </p:tavLst>
                                    </p:anim>
                                    <p:anim calcmode="lin" valueType="num">
                                      <p:cBhvr>
                                        <p:cTn id="16" dur="5000"/>
                                        <p:tgtEl>
                                          <p:spTgt spid="2"/>
                                        </p:tgtEl>
                                        <p:attrNameLst>
                                          <p:attrName>ppt_y</p:attrName>
                                        </p:attrNameLst>
                                      </p:cBhvr>
                                      <p:tavLst>
                                        <p:tav tm="0">
                                          <p:val>
                                            <p:strVal val="ppt_y"/>
                                          </p:val>
                                        </p:tav>
                                        <p:tav tm="100000">
                                          <p:val>
                                            <p:strVal val="ppt_y"/>
                                          </p:val>
                                        </p:tav>
                                      </p:tavLst>
                                    </p:anim>
                                    <p:animEffect transition="out" filter="fade">
                                      <p:cBhvr>
                                        <p:cTn id="17" dur="5000"/>
                                        <p:tgtEl>
                                          <p:spTgt spid="2"/>
                                        </p:tgtEl>
                                      </p:cBhvr>
                                    </p:animEffect>
                                    <p:set>
                                      <p:cBhvr>
                                        <p:cTn id="18" dur="1" fill="hold">
                                          <p:stCondLst>
                                            <p:cond delay="4999"/>
                                          </p:stCondLst>
                                        </p:cTn>
                                        <p:tgtEl>
                                          <p:spTgt spid="2"/>
                                        </p:tgtEl>
                                        <p:attrNameLst>
                                          <p:attrName>style.visibility</p:attrName>
                                        </p:attrNameLst>
                                      </p:cBhvr>
                                      <p:to>
                                        <p:strVal val="hidden"/>
                                      </p:to>
                                    </p:set>
                                  </p:childTnLst>
                                </p:cTn>
                              </p:par>
                              <p:par>
                                <p:cTn id="19" presetID="29"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0" fill="hold"/>
                                        <p:tgtEl>
                                          <p:spTgt spid="3"/>
                                        </p:tgtEl>
                                        <p:attrNameLst>
                                          <p:attrName>ppt_x</p:attrName>
                                        </p:attrNameLst>
                                      </p:cBhvr>
                                      <p:tavLst>
                                        <p:tav tm="0">
                                          <p:val>
                                            <p:strVal val="#ppt_x-.2"/>
                                          </p:val>
                                        </p:tav>
                                        <p:tav tm="100000">
                                          <p:val>
                                            <p:strVal val="#ppt_x"/>
                                          </p:val>
                                        </p:tav>
                                      </p:tavLst>
                                    </p:anim>
                                    <p:anim calcmode="lin" valueType="num">
                                      <p:cBhvr>
                                        <p:cTn id="22" dur="5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3" dur="5000"/>
                                        <p:tgtEl>
                                          <p:spTgt spid="3"/>
                                        </p:tgtEl>
                                      </p:cBhvr>
                                    </p:animEffect>
                                  </p:childTnLst>
                                </p:cTn>
                              </p:par>
                            </p:childTnLst>
                          </p:cTn>
                        </p:par>
                        <p:par>
                          <p:cTn id="24" fill="hold">
                            <p:stCondLst>
                              <p:cond delay="10000"/>
                            </p:stCondLst>
                            <p:childTnLst>
                              <p:par>
                                <p:cTn id="25" presetID="29" presetClass="exit" presetSubtype="0" fill="hold" nodeType="afterEffect">
                                  <p:stCondLst>
                                    <p:cond delay="0"/>
                                  </p:stCondLst>
                                  <p:childTnLst>
                                    <p:anim calcmode="lin" valueType="num">
                                      <p:cBhvr>
                                        <p:cTn id="26" dur="5000"/>
                                        <p:tgtEl>
                                          <p:spTgt spid="3"/>
                                        </p:tgtEl>
                                        <p:attrNameLst>
                                          <p:attrName>ppt_x</p:attrName>
                                        </p:attrNameLst>
                                      </p:cBhvr>
                                      <p:tavLst>
                                        <p:tav tm="0">
                                          <p:val>
                                            <p:strVal val="ppt_x"/>
                                          </p:val>
                                        </p:tav>
                                        <p:tav tm="100000">
                                          <p:val>
                                            <p:strVal val="ppt_x-.2"/>
                                          </p:val>
                                        </p:tav>
                                      </p:tavLst>
                                    </p:anim>
                                    <p:anim calcmode="lin" valueType="num">
                                      <p:cBhvr>
                                        <p:cTn id="27" dur="5000"/>
                                        <p:tgtEl>
                                          <p:spTgt spid="3"/>
                                        </p:tgtEl>
                                        <p:attrNameLst>
                                          <p:attrName>ppt_y</p:attrName>
                                        </p:attrNameLst>
                                      </p:cBhvr>
                                      <p:tavLst>
                                        <p:tav tm="0">
                                          <p:val>
                                            <p:strVal val="ppt_y"/>
                                          </p:val>
                                        </p:tav>
                                        <p:tav tm="100000">
                                          <p:val>
                                            <p:strVal val="ppt_y"/>
                                          </p:val>
                                        </p:tav>
                                      </p:tavLst>
                                    </p:anim>
                                    <p:animEffect transition="out" filter="fade">
                                      <p:cBhvr>
                                        <p:cTn id="28" dur="5000"/>
                                        <p:tgtEl>
                                          <p:spTgt spid="3"/>
                                        </p:tgtEl>
                                      </p:cBhvr>
                                    </p:animEffect>
                                    <p:set>
                                      <p:cBhvr>
                                        <p:cTn id="29" dur="1" fill="hold">
                                          <p:stCondLst>
                                            <p:cond delay="4999"/>
                                          </p:stCondLst>
                                        </p:cTn>
                                        <p:tgtEl>
                                          <p:spTgt spid="3"/>
                                        </p:tgtEl>
                                        <p:attrNameLst>
                                          <p:attrName>style.visibility</p:attrName>
                                        </p:attrNameLst>
                                      </p:cBhvr>
                                      <p:to>
                                        <p:strVal val="hidden"/>
                                      </p:to>
                                    </p:set>
                                  </p:childTnLst>
                                </p:cTn>
                              </p:par>
                              <p:par>
                                <p:cTn id="30" presetID="29"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0" fill="hold"/>
                                        <p:tgtEl>
                                          <p:spTgt spid="4"/>
                                        </p:tgtEl>
                                        <p:attrNameLst>
                                          <p:attrName>ppt_x</p:attrName>
                                        </p:attrNameLst>
                                      </p:cBhvr>
                                      <p:tavLst>
                                        <p:tav tm="0">
                                          <p:val>
                                            <p:strVal val="#ppt_x-.2"/>
                                          </p:val>
                                        </p:tav>
                                        <p:tav tm="100000">
                                          <p:val>
                                            <p:strVal val="#ppt_x"/>
                                          </p:val>
                                        </p:tav>
                                      </p:tavLst>
                                    </p:anim>
                                    <p:anim calcmode="lin" valueType="num">
                                      <p:cBhvr>
                                        <p:cTn id="33" dur="5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4" dur="5000"/>
                                        <p:tgtEl>
                                          <p:spTgt spid="4"/>
                                        </p:tgtEl>
                                      </p:cBhvr>
                                    </p:animEffect>
                                  </p:childTnLst>
                                </p:cTn>
                              </p:par>
                            </p:childTnLst>
                          </p:cTn>
                        </p:par>
                        <p:par>
                          <p:cTn id="35" fill="hold">
                            <p:stCondLst>
                              <p:cond delay="15000"/>
                            </p:stCondLst>
                            <p:childTnLst>
                              <p:par>
                                <p:cTn id="36" presetID="29" presetClass="exit" presetSubtype="0" fill="hold" nodeType="afterEffect">
                                  <p:stCondLst>
                                    <p:cond delay="0"/>
                                  </p:stCondLst>
                                  <p:childTnLst>
                                    <p:anim calcmode="lin" valueType="num">
                                      <p:cBhvr>
                                        <p:cTn id="37" dur="5000"/>
                                        <p:tgtEl>
                                          <p:spTgt spid="4"/>
                                        </p:tgtEl>
                                        <p:attrNameLst>
                                          <p:attrName>ppt_x</p:attrName>
                                        </p:attrNameLst>
                                      </p:cBhvr>
                                      <p:tavLst>
                                        <p:tav tm="0">
                                          <p:val>
                                            <p:strVal val="ppt_x"/>
                                          </p:val>
                                        </p:tav>
                                        <p:tav tm="100000">
                                          <p:val>
                                            <p:strVal val="ppt_x-.2"/>
                                          </p:val>
                                        </p:tav>
                                      </p:tavLst>
                                    </p:anim>
                                    <p:anim calcmode="lin" valueType="num">
                                      <p:cBhvr>
                                        <p:cTn id="38" dur="5000"/>
                                        <p:tgtEl>
                                          <p:spTgt spid="4"/>
                                        </p:tgtEl>
                                        <p:attrNameLst>
                                          <p:attrName>ppt_y</p:attrName>
                                        </p:attrNameLst>
                                      </p:cBhvr>
                                      <p:tavLst>
                                        <p:tav tm="0">
                                          <p:val>
                                            <p:strVal val="ppt_y"/>
                                          </p:val>
                                        </p:tav>
                                        <p:tav tm="100000">
                                          <p:val>
                                            <p:strVal val="ppt_y"/>
                                          </p:val>
                                        </p:tav>
                                      </p:tavLst>
                                    </p:anim>
                                    <p:animEffect transition="out" filter="fade">
                                      <p:cBhvr>
                                        <p:cTn id="39" dur="5000"/>
                                        <p:tgtEl>
                                          <p:spTgt spid="4"/>
                                        </p:tgtEl>
                                      </p:cBhvr>
                                    </p:animEffect>
                                    <p:set>
                                      <p:cBhvr>
                                        <p:cTn id="40" dur="1" fill="hold">
                                          <p:stCondLst>
                                            <p:cond delay="4999"/>
                                          </p:stCondLst>
                                        </p:cTn>
                                        <p:tgtEl>
                                          <p:spTgt spid="4"/>
                                        </p:tgtEl>
                                        <p:attrNameLst>
                                          <p:attrName>style.visibility</p:attrName>
                                        </p:attrNameLst>
                                      </p:cBhvr>
                                      <p:to>
                                        <p:strVal val="hidden"/>
                                      </p:to>
                                    </p:set>
                                  </p:childTnLst>
                                </p:cTn>
                              </p:par>
                              <p:par>
                                <p:cTn id="41" presetID="29"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0" fill="hold"/>
                                        <p:tgtEl>
                                          <p:spTgt spid="5"/>
                                        </p:tgtEl>
                                        <p:attrNameLst>
                                          <p:attrName>ppt_x</p:attrName>
                                        </p:attrNameLst>
                                      </p:cBhvr>
                                      <p:tavLst>
                                        <p:tav tm="0">
                                          <p:val>
                                            <p:strVal val="#ppt_x-.2"/>
                                          </p:val>
                                        </p:tav>
                                        <p:tav tm="100000">
                                          <p:val>
                                            <p:strVal val="#ppt_x"/>
                                          </p:val>
                                        </p:tav>
                                      </p:tavLst>
                                    </p:anim>
                                    <p:anim calcmode="lin" valueType="num">
                                      <p:cBhvr>
                                        <p:cTn id="44" dur="5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5" dur="5000"/>
                                        <p:tgtEl>
                                          <p:spTgt spid="5"/>
                                        </p:tgtEl>
                                      </p:cBhvr>
                                    </p:animEffect>
                                  </p:childTnLst>
                                </p:cTn>
                              </p:par>
                            </p:childTnLst>
                          </p:cTn>
                        </p:par>
                        <p:par>
                          <p:cTn id="46" fill="hold">
                            <p:stCondLst>
                              <p:cond delay="20000"/>
                            </p:stCondLst>
                            <p:childTnLst>
                              <p:par>
                                <p:cTn id="47" presetID="29" presetClass="exit" presetSubtype="0" fill="hold" nodeType="afterEffect">
                                  <p:stCondLst>
                                    <p:cond delay="0"/>
                                  </p:stCondLst>
                                  <p:childTnLst>
                                    <p:anim calcmode="lin" valueType="num">
                                      <p:cBhvr>
                                        <p:cTn id="48" dur="5000"/>
                                        <p:tgtEl>
                                          <p:spTgt spid="5"/>
                                        </p:tgtEl>
                                        <p:attrNameLst>
                                          <p:attrName>ppt_x</p:attrName>
                                        </p:attrNameLst>
                                      </p:cBhvr>
                                      <p:tavLst>
                                        <p:tav tm="0">
                                          <p:val>
                                            <p:strVal val="ppt_x"/>
                                          </p:val>
                                        </p:tav>
                                        <p:tav tm="100000">
                                          <p:val>
                                            <p:strVal val="ppt_x-.2"/>
                                          </p:val>
                                        </p:tav>
                                      </p:tavLst>
                                    </p:anim>
                                    <p:anim calcmode="lin" valueType="num">
                                      <p:cBhvr>
                                        <p:cTn id="49" dur="5000"/>
                                        <p:tgtEl>
                                          <p:spTgt spid="5"/>
                                        </p:tgtEl>
                                        <p:attrNameLst>
                                          <p:attrName>ppt_y</p:attrName>
                                        </p:attrNameLst>
                                      </p:cBhvr>
                                      <p:tavLst>
                                        <p:tav tm="0">
                                          <p:val>
                                            <p:strVal val="ppt_y"/>
                                          </p:val>
                                        </p:tav>
                                        <p:tav tm="100000">
                                          <p:val>
                                            <p:strVal val="ppt_y"/>
                                          </p:val>
                                        </p:tav>
                                      </p:tavLst>
                                    </p:anim>
                                    <p:animEffect transition="out" filter="fade">
                                      <p:cBhvr>
                                        <p:cTn id="50" dur="5000"/>
                                        <p:tgtEl>
                                          <p:spTgt spid="5"/>
                                        </p:tgtEl>
                                      </p:cBhvr>
                                    </p:animEffect>
                                    <p:set>
                                      <p:cBhvr>
                                        <p:cTn id="51" dur="1" fill="hold">
                                          <p:stCondLst>
                                            <p:cond delay="4999"/>
                                          </p:stCondLst>
                                        </p:cTn>
                                        <p:tgtEl>
                                          <p:spTgt spid="5"/>
                                        </p:tgtEl>
                                        <p:attrNameLst>
                                          <p:attrName>style.visibility</p:attrName>
                                        </p:attrNameLst>
                                      </p:cBhvr>
                                      <p:to>
                                        <p:strVal val="hidden"/>
                                      </p:to>
                                    </p:set>
                                  </p:childTnLst>
                                </p:cTn>
                              </p:par>
                              <p:par>
                                <p:cTn id="52" presetID="29" presetClass="entr" presetSubtype="0"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0" fill="hold"/>
                                        <p:tgtEl>
                                          <p:spTgt spid="6"/>
                                        </p:tgtEl>
                                        <p:attrNameLst>
                                          <p:attrName>ppt_x</p:attrName>
                                        </p:attrNameLst>
                                      </p:cBhvr>
                                      <p:tavLst>
                                        <p:tav tm="0">
                                          <p:val>
                                            <p:strVal val="#ppt_x-.2"/>
                                          </p:val>
                                        </p:tav>
                                        <p:tav tm="100000">
                                          <p:val>
                                            <p:strVal val="#ppt_x"/>
                                          </p:val>
                                        </p:tav>
                                      </p:tavLst>
                                    </p:anim>
                                    <p:anim calcmode="lin" valueType="num">
                                      <p:cBhvr>
                                        <p:cTn id="55" dur="5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56" dur="5000"/>
                                        <p:tgtEl>
                                          <p:spTgt spid="6"/>
                                        </p:tgtEl>
                                      </p:cBhvr>
                                    </p:animEffect>
                                  </p:childTnLst>
                                </p:cTn>
                              </p:par>
                            </p:childTnLst>
                          </p:cTn>
                        </p:par>
                        <p:par>
                          <p:cTn id="57" fill="hold">
                            <p:stCondLst>
                              <p:cond delay="25000"/>
                            </p:stCondLst>
                            <p:childTnLst>
                              <p:par>
                                <p:cTn id="58" presetID="29" presetClass="exit" presetSubtype="0" fill="hold" nodeType="afterEffect">
                                  <p:stCondLst>
                                    <p:cond delay="0"/>
                                  </p:stCondLst>
                                  <p:childTnLst>
                                    <p:anim calcmode="lin" valueType="num">
                                      <p:cBhvr>
                                        <p:cTn id="59" dur="5000"/>
                                        <p:tgtEl>
                                          <p:spTgt spid="6"/>
                                        </p:tgtEl>
                                        <p:attrNameLst>
                                          <p:attrName>ppt_x</p:attrName>
                                        </p:attrNameLst>
                                      </p:cBhvr>
                                      <p:tavLst>
                                        <p:tav tm="0">
                                          <p:val>
                                            <p:strVal val="ppt_x"/>
                                          </p:val>
                                        </p:tav>
                                        <p:tav tm="100000">
                                          <p:val>
                                            <p:strVal val="ppt_x-.2"/>
                                          </p:val>
                                        </p:tav>
                                      </p:tavLst>
                                    </p:anim>
                                    <p:anim calcmode="lin" valueType="num">
                                      <p:cBhvr>
                                        <p:cTn id="60" dur="5000"/>
                                        <p:tgtEl>
                                          <p:spTgt spid="6"/>
                                        </p:tgtEl>
                                        <p:attrNameLst>
                                          <p:attrName>ppt_y</p:attrName>
                                        </p:attrNameLst>
                                      </p:cBhvr>
                                      <p:tavLst>
                                        <p:tav tm="0">
                                          <p:val>
                                            <p:strVal val="ppt_y"/>
                                          </p:val>
                                        </p:tav>
                                        <p:tav tm="100000">
                                          <p:val>
                                            <p:strVal val="ppt_y"/>
                                          </p:val>
                                        </p:tav>
                                      </p:tavLst>
                                    </p:anim>
                                    <p:animEffect transition="out" filter="fade">
                                      <p:cBhvr>
                                        <p:cTn id="61" dur="5000"/>
                                        <p:tgtEl>
                                          <p:spTgt spid="6"/>
                                        </p:tgtEl>
                                      </p:cBhvr>
                                    </p:animEffect>
                                    <p:set>
                                      <p:cBhvr>
                                        <p:cTn id="62" dur="1" fill="hold">
                                          <p:stCondLst>
                                            <p:cond delay="4999"/>
                                          </p:stCondLst>
                                        </p:cTn>
                                        <p:tgtEl>
                                          <p:spTgt spid="6"/>
                                        </p:tgtEl>
                                        <p:attrNameLst>
                                          <p:attrName>style.visibility</p:attrName>
                                        </p:attrNameLst>
                                      </p:cBhvr>
                                      <p:to>
                                        <p:strVal val="hidden"/>
                                      </p:to>
                                    </p:set>
                                  </p:childTnLst>
                                </p:cTn>
                              </p:par>
                              <p:par>
                                <p:cTn id="63" presetID="29" presetClass="entr" presetSubtype="0" fill="hold" nodeType="with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5000" fill="hold"/>
                                        <p:tgtEl>
                                          <p:spTgt spid="7"/>
                                        </p:tgtEl>
                                        <p:attrNameLst>
                                          <p:attrName>ppt_x</p:attrName>
                                        </p:attrNameLst>
                                      </p:cBhvr>
                                      <p:tavLst>
                                        <p:tav tm="0">
                                          <p:val>
                                            <p:strVal val="#ppt_x-.2"/>
                                          </p:val>
                                        </p:tav>
                                        <p:tav tm="100000">
                                          <p:val>
                                            <p:strVal val="#ppt_x"/>
                                          </p:val>
                                        </p:tav>
                                      </p:tavLst>
                                    </p:anim>
                                    <p:anim calcmode="lin" valueType="num">
                                      <p:cBhvr>
                                        <p:cTn id="66" dur="5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67" dur="5000"/>
                                        <p:tgtEl>
                                          <p:spTgt spid="7"/>
                                        </p:tgtEl>
                                      </p:cBhvr>
                                    </p:animEffect>
                                  </p:childTnLst>
                                </p:cTn>
                              </p:par>
                            </p:childTnLst>
                          </p:cTn>
                        </p:par>
                        <p:par>
                          <p:cTn id="68" fill="hold">
                            <p:stCondLst>
                              <p:cond delay="30000"/>
                            </p:stCondLst>
                            <p:childTnLst>
                              <p:par>
                                <p:cTn id="69" presetID="29" presetClass="exit" presetSubtype="0" fill="hold" nodeType="afterEffect">
                                  <p:stCondLst>
                                    <p:cond delay="0"/>
                                  </p:stCondLst>
                                  <p:childTnLst>
                                    <p:anim calcmode="lin" valueType="num">
                                      <p:cBhvr>
                                        <p:cTn id="70" dur="5000"/>
                                        <p:tgtEl>
                                          <p:spTgt spid="7"/>
                                        </p:tgtEl>
                                        <p:attrNameLst>
                                          <p:attrName>ppt_x</p:attrName>
                                        </p:attrNameLst>
                                      </p:cBhvr>
                                      <p:tavLst>
                                        <p:tav tm="0">
                                          <p:val>
                                            <p:strVal val="ppt_x"/>
                                          </p:val>
                                        </p:tav>
                                        <p:tav tm="100000">
                                          <p:val>
                                            <p:strVal val="ppt_x-.2"/>
                                          </p:val>
                                        </p:tav>
                                      </p:tavLst>
                                    </p:anim>
                                    <p:anim calcmode="lin" valueType="num">
                                      <p:cBhvr>
                                        <p:cTn id="71" dur="5000"/>
                                        <p:tgtEl>
                                          <p:spTgt spid="7"/>
                                        </p:tgtEl>
                                        <p:attrNameLst>
                                          <p:attrName>ppt_y</p:attrName>
                                        </p:attrNameLst>
                                      </p:cBhvr>
                                      <p:tavLst>
                                        <p:tav tm="0">
                                          <p:val>
                                            <p:strVal val="ppt_y"/>
                                          </p:val>
                                        </p:tav>
                                        <p:tav tm="100000">
                                          <p:val>
                                            <p:strVal val="ppt_y"/>
                                          </p:val>
                                        </p:tav>
                                      </p:tavLst>
                                    </p:anim>
                                    <p:animEffect transition="out" filter="fade">
                                      <p:cBhvr>
                                        <p:cTn id="72" dur="5000"/>
                                        <p:tgtEl>
                                          <p:spTgt spid="7"/>
                                        </p:tgtEl>
                                      </p:cBhvr>
                                    </p:animEffect>
                                    <p:set>
                                      <p:cBhvr>
                                        <p:cTn id="73" dur="1" fill="hold">
                                          <p:stCondLst>
                                            <p:cond delay="4999"/>
                                          </p:stCondLst>
                                        </p:cTn>
                                        <p:tgtEl>
                                          <p:spTgt spid="7"/>
                                        </p:tgtEl>
                                        <p:attrNameLst>
                                          <p:attrName>style.visibility</p:attrName>
                                        </p:attrNameLst>
                                      </p:cBhvr>
                                      <p:to>
                                        <p:strVal val="hidden"/>
                                      </p:to>
                                    </p:set>
                                  </p:childTnLst>
                                </p:cTn>
                              </p:par>
                              <p:par>
                                <p:cTn id="74" presetID="29" presetClass="entr" presetSubtype="0" fill="hold"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p:cTn id="76" dur="5000" fill="hold"/>
                                        <p:tgtEl>
                                          <p:spTgt spid="8"/>
                                        </p:tgtEl>
                                        <p:attrNameLst>
                                          <p:attrName>ppt_x</p:attrName>
                                        </p:attrNameLst>
                                      </p:cBhvr>
                                      <p:tavLst>
                                        <p:tav tm="0">
                                          <p:val>
                                            <p:strVal val="#ppt_x-.2"/>
                                          </p:val>
                                        </p:tav>
                                        <p:tav tm="100000">
                                          <p:val>
                                            <p:strVal val="#ppt_x"/>
                                          </p:val>
                                        </p:tav>
                                      </p:tavLst>
                                    </p:anim>
                                    <p:anim calcmode="lin" valueType="num">
                                      <p:cBhvr>
                                        <p:cTn id="77" dur="5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78" dur="5000"/>
                                        <p:tgtEl>
                                          <p:spTgt spid="8"/>
                                        </p:tgtEl>
                                      </p:cBhvr>
                                    </p:animEffect>
                                  </p:childTnLst>
                                </p:cTn>
                              </p:par>
                            </p:childTnLst>
                          </p:cTn>
                        </p:par>
                        <p:par>
                          <p:cTn id="79" fill="hold">
                            <p:stCondLst>
                              <p:cond delay="35000"/>
                            </p:stCondLst>
                            <p:childTnLst>
                              <p:par>
                                <p:cTn id="80" presetID="29" presetClass="exit" presetSubtype="0" fill="hold" nodeType="afterEffect">
                                  <p:stCondLst>
                                    <p:cond delay="0"/>
                                  </p:stCondLst>
                                  <p:childTnLst>
                                    <p:anim calcmode="lin" valueType="num">
                                      <p:cBhvr>
                                        <p:cTn id="81" dur="5000"/>
                                        <p:tgtEl>
                                          <p:spTgt spid="8"/>
                                        </p:tgtEl>
                                        <p:attrNameLst>
                                          <p:attrName>ppt_x</p:attrName>
                                        </p:attrNameLst>
                                      </p:cBhvr>
                                      <p:tavLst>
                                        <p:tav tm="0">
                                          <p:val>
                                            <p:strVal val="ppt_x"/>
                                          </p:val>
                                        </p:tav>
                                        <p:tav tm="100000">
                                          <p:val>
                                            <p:strVal val="ppt_x-.2"/>
                                          </p:val>
                                        </p:tav>
                                      </p:tavLst>
                                    </p:anim>
                                    <p:anim calcmode="lin" valueType="num">
                                      <p:cBhvr>
                                        <p:cTn id="82" dur="5000"/>
                                        <p:tgtEl>
                                          <p:spTgt spid="8"/>
                                        </p:tgtEl>
                                        <p:attrNameLst>
                                          <p:attrName>ppt_y</p:attrName>
                                        </p:attrNameLst>
                                      </p:cBhvr>
                                      <p:tavLst>
                                        <p:tav tm="0">
                                          <p:val>
                                            <p:strVal val="ppt_y"/>
                                          </p:val>
                                        </p:tav>
                                        <p:tav tm="100000">
                                          <p:val>
                                            <p:strVal val="ppt_y"/>
                                          </p:val>
                                        </p:tav>
                                      </p:tavLst>
                                    </p:anim>
                                    <p:animEffect transition="out" filter="fade">
                                      <p:cBhvr>
                                        <p:cTn id="83" dur="5000"/>
                                        <p:tgtEl>
                                          <p:spTgt spid="8"/>
                                        </p:tgtEl>
                                      </p:cBhvr>
                                    </p:animEffect>
                                    <p:set>
                                      <p:cBhvr>
                                        <p:cTn id="84" dur="1" fill="hold">
                                          <p:stCondLst>
                                            <p:cond delay="4999"/>
                                          </p:stCondLst>
                                        </p:cTn>
                                        <p:tgtEl>
                                          <p:spTgt spid="8"/>
                                        </p:tgtEl>
                                        <p:attrNameLst>
                                          <p:attrName>style.visibility</p:attrName>
                                        </p:attrNameLst>
                                      </p:cBhvr>
                                      <p:to>
                                        <p:strVal val="hidden"/>
                                      </p:to>
                                    </p:set>
                                  </p:childTnLst>
                                </p:cTn>
                              </p:par>
                              <p:par>
                                <p:cTn id="85" presetID="29" presetClass="entr" presetSubtype="0" fill="hold" nodeType="with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p:cTn id="87" dur="5000" fill="hold"/>
                                        <p:tgtEl>
                                          <p:spTgt spid="9"/>
                                        </p:tgtEl>
                                        <p:attrNameLst>
                                          <p:attrName>ppt_x</p:attrName>
                                        </p:attrNameLst>
                                      </p:cBhvr>
                                      <p:tavLst>
                                        <p:tav tm="0">
                                          <p:val>
                                            <p:strVal val="#ppt_x-.2"/>
                                          </p:val>
                                        </p:tav>
                                        <p:tav tm="100000">
                                          <p:val>
                                            <p:strVal val="#ppt_x"/>
                                          </p:val>
                                        </p:tav>
                                      </p:tavLst>
                                    </p:anim>
                                    <p:anim calcmode="lin" valueType="num">
                                      <p:cBhvr>
                                        <p:cTn id="88" dur="5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89" dur="5000"/>
                                        <p:tgtEl>
                                          <p:spTgt spid="9"/>
                                        </p:tgtEl>
                                      </p:cBhvr>
                                    </p:animEffect>
                                  </p:childTnLst>
                                </p:cTn>
                              </p:par>
                            </p:childTnLst>
                          </p:cTn>
                        </p:par>
                        <p:par>
                          <p:cTn id="90" fill="hold">
                            <p:stCondLst>
                              <p:cond delay="40000"/>
                            </p:stCondLst>
                            <p:childTnLst>
                              <p:par>
                                <p:cTn id="91" presetID="29" presetClass="exit" presetSubtype="0" fill="hold" nodeType="afterEffect">
                                  <p:stCondLst>
                                    <p:cond delay="0"/>
                                  </p:stCondLst>
                                  <p:childTnLst>
                                    <p:anim calcmode="lin" valueType="num">
                                      <p:cBhvr>
                                        <p:cTn id="92" dur="5000"/>
                                        <p:tgtEl>
                                          <p:spTgt spid="9"/>
                                        </p:tgtEl>
                                        <p:attrNameLst>
                                          <p:attrName>ppt_x</p:attrName>
                                        </p:attrNameLst>
                                      </p:cBhvr>
                                      <p:tavLst>
                                        <p:tav tm="0">
                                          <p:val>
                                            <p:strVal val="ppt_x"/>
                                          </p:val>
                                        </p:tav>
                                        <p:tav tm="100000">
                                          <p:val>
                                            <p:strVal val="ppt_x-.2"/>
                                          </p:val>
                                        </p:tav>
                                      </p:tavLst>
                                    </p:anim>
                                    <p:anim calcmode="lin" valueType="num">
                                      <p:cBhvr>
                                        <p:cTn id="93" dur="5000"/>
                                        <p:tgtEl>
                                          <p:spTgt spid="9"/>
                                        </p:tgtEl>
                                        <p:attrNameLst>
                                          <p:attrName>ppt_y</p:attrName>
                                        </p:attrNameLst>
                                      </p:cBhvr>
                                      <p:tavLst>
                                        <p:tav tm="0">
                                          <p:val>
                                            <p:strVal val="ppt_y"/>
                                          </p:val>
                                        </p:tav>
                                        <p:tav tm="100000">
                                          <p:val>
                                            <p:strVal val="ppt_y"/>
                                          </p:val>
                                        </p:tav>
                                      </p:tavLst>
                                    </p:anim>
                                    <p:animEffect transition="out" filter="fade">
                                      <p:cBhvr>
                                        <p:cTn id="94" dur="5000"/>
                                        <p:tgtEl>
                                          <p:spTgt spid="9"/>
                                        </p:tgtEl>
                                      </p:cBhvr>
                                    </p:animEffect>
                                    <p:set>
                                      <p:cBhvr>
                                        <p:cTn id="95" dur="1" fill="hold">
                                          <p:stCondLst>
                                            <p:cond delay="4999"/>
                                          </p:stCondLst>
                                        </p:cTn>
                                        <p:tgtEl>
                                          <p:spTgt spid="9"/>
                                        </p:tgtEl>
                                        <p:attrNameLst>
                                          <p:attrName>style.visibility</p:attrName>
                                        </p:attrNameLst>
                                      </p:cBhvr>
                                      <p:to>
                                        <p:strVal val="hidden"/>
                                      </p:to>
                                    </p:set>
                                  </p:childTnLst>
                                </p:cTn>
                              </p:par>
                              <p:par>
                                <p:cTn id="96" presetID="29" presetClass="entr" presetSubtype="0" fill="hold" nodeType="with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p:cTn id="98" dur="5000" fill="hold"/>
                                        <p:tgtEl>
                                          <p:spTgt spid="10"/>
                                        </p:tgtEl>
                                        <p:attrNameLst>
                                          <p:attrName>ppt_x</p:attrName>
                                        </p:attrNameLst>
                                      </p:cBhvr>
                                      <p:tavLst>
                                        <p:tav tm="0">
                                          <p:val>
                                            <p:strVal val="#ppt_x-.2"/>
                                          </p:val>
                                        </p:tav>
                                        <p:tav tm="100000">
                                          <p:val>
                                            <p:strVal val="#ppt_x"/>
                                          </p:val>
                                        </p:tav>
                                      </p:tavLst>
                                    </p:anim>
                                    <p:anim calcmode="lin" valueType="num">
                                      <p:cBhvr>
                                        <p:cTn id="99" dur="5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00" dur="5000"/>
                                        <p:tgtEl>
                                          <p:spTgt spid="10"/>
                                        </p:tgtEl>
                                      </p:cBhvr>
                                    </p:animEffect>
                                  </p:childTnLst>
                                </p:cTn>
                              </p:par>
                            </p:childTnLst>
                          </p:cTn>
                        </p:par>
                        <p:par>
                          <p:cTn id="101" fill="hold">
                            <p:stCondLst>
                              <p:cond delay="45000"/>
                            </p:stCondLst>
                            <p:childTnLst>
                              <p:par>
                                <p:cTn id="102" presetID="29" presetClass="exit" presetSubtype="0" fill="hold" nodeType="afterEffect">
                                  <p:stCondLst>
                                    <p:cond delay="0"/>
                                  </p:stCondLst>
                                  <p:childTnLst>
                                    <p:anim calcmode="lin" valueType="num">
                                      <p:cBhvr>
                                        <p:cTn id="103" dur="5000"/>
                                        <p:tgtEl>
                                          <p:spTgt spid="10"/>
                                        </p:tgtEl>
                                        <p:attrNameLst>
                                          <p:attrName>ppt_x</p:attrName>
                                        </p:attrNameLst>
                                      </p:cBhvr>
                                      <p:tavLst>
                                        <p:tav tm="0">
                                          <p:val>
                                            <p:strVal val="ppt_x"/>
                                          </p:val>
                                        </p:tav>
                                        <p:tav tm="100000">
                                          <p:val>
                                            <p:strVal val="ppt_x-.2"/>
                                          </p:val>
                                        </p:tav>
                                      </p:tavLst>
                                    </p:anim>
                                    <p:anim calcmode="lin" valueType="num">
                                      <p:cBhvr>
                                        <p:cTn id="104" dur="5000"/>
                                        <p:tgtEl>
                                          <p:spTgt spid="10"/>
                                        </p:tgtEl>
                                        <p:attrNameLst>
                                          <p:attrName>ppt_y</p:attrName>
                                        </p:attrNameLst>
                                      </p:cBhvr>
                                      <p:tavLst>
                                        <p:tav tm="0">
                                          <p:val>
                                            <p:strVal val="ppt_y"/>
                                          </p:val>
                                        </p:tav>
                                        <p:tav tm="100000">
                                          <p:val>
                                            <p:strVal val="ppt_y"/>
                                          </p:val>
                                        </p:tav>
                                      </p:tavLst>
                                    </p:anim>
                                    <p:animEffect transition="out" filter="fade">
                                      <p:cBhvr>
                                        <p:cTn id="105" dur="5000"/>
                                        <p:tgtEl>
                                          <p:spTgt spid="10"/>
                                        </p:tgtEl>
                                      </p:cBhvr>
                                    </p:animEffect>
                                    <p:set>
                                      <p:cBhvr>
                                        <p:cTn id="106" dur="1" fill="hold">
                                          <p:stCondLst>
                                            <p:cond delay="4999"/>
                                          </p:stCondLst>
                                        </p:cTn>
                                        <p:tgtEl>
                                          <p:spTgt spid="10"/>
                                        </p:tgtEl>
                                        <p:attrNameLst>
                                          <p:attrName>style.visibility</p:attrName>
                                        </p:attrNameLst>
                                      </p:cBhvr>
                                      <p:to>
                                        <p:strVal val="hidden"/>
                                      </p:to>
                                    </p:set>
                                  </p:childTnLst>
                                </p:cTn>
                              </p:par>
                              <p:par>
                                <p:cTn id="107" presetID="29" presetClass="entr" presetSubtype="0" fill="hold" nodeType="with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p:cTn id="109" dur="5000" fill="hold"/>
                                        <p:tgtEl>
                                          <p:spTgt spid="11"/>
                                        </p:tgtEl>
                                        <p:attrNameLst>
                                          <p:attrName>ppt_x</p:attrName>
                                        </p:attrNameLst>
                                      </p:cBhvr>
                                      <p:tavLst>
                                        <p:tav tm="0">
                                          <p:val>
                                            <p:strVal val="#ppt_x-.2"/>
                                          </p:val>
                                        </p:tav>
                                        <p:tav tm="100000">
                                          <p:val>
                                            <p:strVal val="#ppt_x"/>
                                          </p:val>
                                        </p:tav>
                                      </p:tavLst>
                                    </p:anim>
                                    <p:anim calcmode="lin" valueType="num">
                                      <p:cBhvr>
                                        <p:cTn id="110" dur="5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11" dur="5000"/>
                                        <p:tgtEl>
                                          <p:spTgt spid="11"/>
                                        </p:tgtEl>
                                      </p:cBhvr>
                                    </p:animEffect>
                                  </p:childTnLst>
                                </p:cTn>
                              </p:par>
                            </p:childTnLst>
                          </p:cTn>
                        </p:par>
                        <p:par>
                          <p:cTn id="112" fill="hold">
                            <p:stCondLst>
                              <p:cond delay="50000"/>
                            </p:stCondLst>
                            <p:childTnLst>
                              <p:par>
                                <p:cTn id="113" presetID="29" presetClass="exit" presetSubtype="0" fill="hold" nodeType="afterEffect">
                                  <p:stCondLst>
                                    <p:cond delay="0"/>
                                  </p:stCondLst>
                                  <p:childTnLst>
                                    <p:anim calcmode="lin" valueType="num">
                                      <p:cBhvr>
                                        <p:cTn id="114" dur="5000"/>
                                        <p:tgtEl>
                                          <p:spTgt spid="11"/>
                                        </p:tgtEl>
                                        <p:attrNameLst>
                                          <p:attrName>ppt_x</p:attrName>
                                        </p:attrNameLst>
                                      </p:cBhvr>
                                      <p:tavLst>
                                        <p:tav tm="0">
                                          <p:val>
                                            <p:strVal val="ppt_x"/>
                                          </p:val>
                                        </p:tav>
                                        <p:tav tm="100000">
                                          <p:val>
                                            <p:strVal val="ppt_x-.2"/>
                                          </p:val>
                                        </p:tav>
                                      </p:tavLst>
                                    </p:anim>
                                    <p:anim calcmode="lin" valueType="num">
                                      <p:cBhvr>
                                        <p:cTn id="115" dur="5000"/>
                                        <p:tgtEl>
                                          <p:spTgt spid="11"/>
                                        </p:tgtEl>
                                        <p:attrNameLst>
                                          <p:attrName>ppt_y</p:attrName>
                                        </p:attrNameLst>
                                      </p:cBhvr>
                                      <p:tavLst>
                                        <p:tav tm="0">
                                          <p:val>
                                            <p:strVal val="ppt_y"/>
                                          </p:val>
                                        </p:tav>
                                        <p:tav tm="100000">
                                          <p:val>
                                            <p:strVal val="ppt_y"/>
                                          </p:val>
                                        </p:tav>
                                      </p:tavLst>
                                    </p:anim>
                                    <p:animEffect transition="out" filter="fade">
                                      <p:cBhvr>
                                        <p:cTn id="116" dur="5000"/>
                                        <p:tgtEl>
                                          <p:spTgt spid="11"/>
                                        </p:tgtEl>
                                      </p:cBhvr>
                                    </p:animEffect>
                                    <p:set>
                                      <p:cBhvr>
                                        <p:cTn id="117" dur="1" fill="hold">
                                          <p:stCondLst>
                                            <p:cond delay="4999"/>
                                          </p:stCondLst>
                                        </p:cTn>
                                        <p:tgtEl>
                                          <p:spTgt spid="11"/>
                                        </p:tgtEl>
                                        <p:attrNameLst>
                                          <p:attrName>style.visibility</p:attrName>
                                        </p:attrNameLst>
                                      </p:cBhvr>
                                      <p:to>
                                        <p:strVal val="hidden"/>
                                      </p:to>
                                    </p:set>
                                  </p:childTnLst>
                                </p:cTn>
                              </p:par>
                              <p:par>
                                <p:cTn id="118" presetID="29" presetClass="entr" presetSubtype="0" fill="hold" nodeType="withEffect">
                                  <p:stCondLst>
                                    <p:cond delay="0"/>
                                  </p:stCondLst>
                                  <p:childTnLst>
                                    <p:set>
                                      <p:cBhvr>
                                        <p:cTn id="119" dur="1" fill="hold">
                                          <p:stCondLst>
                                            <p:cond delay="0"/>
                                          </p:stCondLst>
                                        </p:cTn>
                                        <p:tgtEl>
                                          <p:spTgt spid="12"/>
                                        </p:tgtEl>
                                        <p:attrNameLst>
                                          <p:attrName>style.visibility</p:attrName>
                                        </p:attrNameLst>
                                      </p:cBhvr>
                                      <p:to>
                                        <p:strVal val="visible"/>
                                      </p:to>
                                    </p:set>
                                    <p:anim calcmode="lin" valueType="num">
                                      <p:cBhvr>
                                        <p:cTn id="120" dur="5000" fill="hold"/>
                                        <p:tgtEl>
                                          <p:spTgt spid="12"/>
                                        </p:tgtEl>
                                        <p:attrNameLst>
                                          <p:attrName>ppt_x</p:attrName>
                                        </p:attrNameLst>
                                      </p:cBhvr>
                                      <p:tavLst>
                                        <p:tav tm="0">
                                          <p:val>
                                            <p:strVal val="#ppt_x-.2"/>
                                          </p:val>
                                        </p:tav>
                                        <p:tav tm="100000">
                                          <p:val>
                                            <p:strVal val="#ppt_x"/>
                                          </p:val>
                                        </p:tav>
                                      </p:tavLst>
                                    </p:anim>
                                    <p:anim calcmode="lin" valueType="num">
                                      <p:cBhvr>
                                        <p:cTn id="121" dur="5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22" dur="5000"/>
                                        <p:tgtEl>
                                          <p:spTgt spid="12"/>
                                        </p:tgtEl>
                                      </p:cBhvr>
                                    </p:animEffect>
                                  </p:childTnLst>
                                </p:cTn>
                              </p:par>
                            </p:childTnLst>
                          </p:cTn>
                        </p:par>
                        <p:par>
                          <p:cTn id="123" fill="hold">
                            <p:stCondLst>
                              <p:cond delay="55000"/>
                            </p:stCondLst>
                            <p:childTnLst>
                              <p:par>
                                <p:cTn id="124" presetID="29" presetClass="exit" presetSubtype="0" fill="hold" nodeType="afterEffect">
                                  <p:stCondLst>
                                    <p:cond delay="0"/>
                                  </p:stCondLst>
                                  <p:childTnLst>
                                    <p:anim calcmode="lin" valueType="num">
                                      <p:cBhvr>
                                        <p:cTn id="125" dur="5000"/>
                                        <p:tgtEl>
                                          <p:spTgt spid="12"/>
                                        </p:tgtEl>
                                        <p:attrNameLst>
                                          <p:attrName>ppt_x</p:attrName>
                                        </p:attrNameLst>
                                      </p:cBhvr>
                                      <p:tavLst>
                                        <p:tav tm="0">
                                          <p:val>
                                            <p:strVal val="ppt_x"/>
                                          </p:val>
                                        </p:tav>
                                        <p:tav tm="100000">
                                          <p:val>
                                            <p:strVal val="ppt_x-.2"/>
                                          </p:val>
                                        </p:tav>
                                      </p:tavLst>
                                    </p:anim>
                                    <p:anim calcmode="lin" valueType="num">
                                      <p:cBhvr>
                                        <p:cTn id="126" dur="5000"/>
                                        <p:tgtEl>
                                          <p:spTgt spid="12"/>
                                        </p:tgtEl>
                                        <p:attrNameLst>
                                          <p:attrName>ppt_y</p:attrName>
                                        </p:attrNameLst>
                                      </p:cBhvr>
                                      <p:tavLst>
                                        <p:tav tm="0">
                                          <p:val>
                                            <p:strVal val="ppt_y"/>
                                          </p:val>
                                        </p:tav>
                                        <p:tav tm="100000">
                                          <p:val>
                                            <p:strVal val="ppt_y"/>
                                          </p:val>
                                        </p:tav>
                                      </p:tavLst>
                                    </p:anim>
                                    <p:animEffect transition="out" filter="fade">
                                      <p:cBhvr>
                                        <p:cTn id="127" dur="5000"/>
                                        <p:tgtEl>
                                          <p:spTgt spid="12"/>
                                        </p:tgtEl>
                                      </p:cBhvr>
                                    </p:animEffect>
                                    <p:set>
                                      <p:cBhvr>
                                        <p:cTn id="128" dur="1" fill="hold">
                                          <p:stCondLst>
                                            <p:cond delay="4999"/>
                                          </p:stCondLst>
                                        </p:cTn>
                                        <p:tgtEl>
                                          <p:spTgt spid="12"/>
                                        </p:tgtEl>
                                        <p:attrNameLst>
                                          <p:attrName>style.visibility</p:attrName>
                                        </p:attrNameLst>
                                      </p:cBhvr>
                                      <p:to>
                                        <p:strVal val="hidden"/>
                                      </p:to>
                                    </p:set>
                                  </p:childTnLst>
                                </p:cTn>
                              </p:par>
                              <p:par>
                                <p:cTn id="129" presetID="29" presetClass="entr" presetSubtype="0" fill="hold" nodeType="withEffect">
                                  <p:stCondLst>
                                    <p:cond delay="0"/>
                                  </p:stCondLst>
                                  <p:childTnLst>
                                    <p:set>
                                      <p:cBhvr>
                                        <p:cTn id="130" dur="1" fill="hold">
                                          <p:stCondLst>
                                            <p:cond delay="0"/>
                                          </p:stCondLst>
                                        </p:cTn>
                                        <p:tgtEl>
                                          <p:spTgt spid="13"/>
                                        </p:tgtEl>
                                        <p:attrNameLst>
                                          <p:attrName>style.visibility</p:attrName>
                                        </p:attrNameLst>
                                      </p:cBhvr>
                                      <p:to>
                                        <p:strVal val="visible"/>
                                      </p:to>
                                    </p:set>
                                    <p:anim calcmode="lin" valueType="num">
                                      <p:cBhvr>
                                        <p:cTn id="131" dur="5000" fill="hold"/>
                                        <p:tgtEl>
                                          <p:spTgt spid="13"/>
                                        </p:tgtEl>
                                        <p:attrNameLst>
                                          <p:attrName>ppt_x</p:attrName>
                                        </p:attrNameLst>
                                      </p:cBhvr>
                                      <p:tavLst>
                                        <p:tav tm="0">
                                          <p:val>
                                            <p:strVal val="#ppt_x-.2"/>
                                          </p:val>
                                        </p:tav>
                                        <p:tav tm="100000">
                                          <p:val>
                                            <p:strVal val="#ppt_x"/>
                                          </p:val>
                                        </p:tav>
                                      </p:tavLst>
                                    </p:anim>
                                    <p:anim calcmode="lin" valueType="num">
                                      <p:cBhvr>
                                        <p:cTn id="132" dur="5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33" dur="5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4" fill="hold" display="0">
                  <p:stCondLst>
                    <p:cond delay="indefinite"/>
                  </p:stCondLst>
                  <p:endCondLst>
                    <p:cond evt="onPrev" delay="0">
                      <p:tgtEl>
                        <p:sldTgt/>
                      </p:tgtEl>
                    </p:cond>
                    <p:cond evt="onStopAudio" delay="0">
                      <p:tgtEl>
                        <p:sldTgt/>
                      </p:tgtEl>
                    </p:cond>
                  </p:endCondLst>
                </p:cTn>
                <p:tgtEl>
                  <p:spTgt spid="1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THANK YOU FOR JOINING US!</a:t>
            </a:r>
            <a:endParaRPr lang="en-US" dirty="0"/>
          </a:p>
        </p:txBody>
      </p:sp>
      <p:sp>
        <p:nvSpPr>
          <p:cNvPr id="3" name="Content Placeholder 2"/>
          <p:cNvSpPr>
            <a:spLocks noGrp="1"/>
          </p:cNvSpPr>
          <p:nvPr>
            <p:ph idx="1"/>
          </p:nvPr>
        </p:nvSpPr>
        <p:spPr/>
        <p:txBody>
          <a:bodyPr>
            <a:normAutofit/>
          </a:bodyPr>
          <a:lstStyle/>
          <a:p>
            <a:pPr>
              <a:buNone/>
            </a:pPr>
            <a:r>
              <a:rPr lang="en-US" dirty="0" smtClean="0"/>
              <a:t>Ellabell Church of Christ</a:t>
            </a:r>
          </a:p>
          <a:p>
            <a:pPr>
              <a:buNone/>
            </a:pPr>
            <a:r>
              <a:rPr lang="en-US" dirty="0" smtClean="0"/>
              <a:t>PO Box 266</a:t>
            </a:r>
          </a:p>
          <a:p>
            <a:pPr>
              <a:buNone/>
            </a:pPr>
            <a:r>
              <a:rPr lang="en-US" dirty="0" smtClean="0"/>
              <a:t>Ellabell, GA 31308</a:t>
            </a:r>
          </a:p>
          <a:p>
            <a:pPr>
              <a:buNone/>
            </a:pPr>
            <a:r>
              <a:rPr lang="en-US" dirty="0" smtClean="0"/>
              <a:t>912-667-0519</a:t>
            </a:r>
          </a:p>
          <a:p>
            <a:pPr>
              <a:buNone/>
            </a:pPr>
            <a:r>
              <a:rPr lang="en-US" dirty="0" smtClean="0">
                <a:hlinkClick r:id="rId5"/>
              </a:rPr>
              <a:t>fastbreak65@yahoo.com</a:t>
            </a:r>
            <a:endParaRPr lang="en-US" dirty="0" smtClean="0"/>
          </a:p>
          <a:p>
            <a:pPr>
              <a:buNone/>
            </a:pPr>
            <a:endParaRPr lang="en-US" dirty="0"/>
          </a:p>
        </p:txBody>
      </p:sp>
      <p:pic>
        <p:nvPicPr>
          <p:cNvPr id="4" name="~PP2511.WAV">
            <a:hlinkClick r:id="" action="ppaction://media"/>
          </p:cNvPr>
          <p:cNvPicPr>
            <a:picLocks noRot="1" noChangeAspect="1"/>
          </p:cNvPicPr>
          <p:nvPr>
            <a:wavAudioFile r:embed="rId2" name="~PP2511.WAV"/>
          </p:nvPr>
        </p:nvPicPr>
        <p:blipFill>
          <a:blip r:embed="rId6"/>
          <a:stretch>
            <a:fillRect/>
          </a:stretch>
        </p:blipFill>
        <p:spPr>
          <a:xfrm>
            <a:off x="8696325" y="6410325"/>
            <a:ext cx="304800" cy="304800"/>
          </a:xfrm>
          <a:prstGeom prst="rect">
            <a:avLst/>
          </a:prstGeom>
        </p:spPr>
      </p:pic>
    </p:spTree>
    <p:custDataLst>
      <p:tags r:id="rId1"/>
    </p:custDataLst>
  </p:cSld>
  <p:clrMapOvr>
    <a:masterClrMapping/>
  </p:clrMapOvr>
  <p:transition advTm="145831">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 calcmode="lin" valueType="num">
                                      <p:cBhvr>
                                        <p:cTn id="1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2"/>
                                        </p:tgtEl>
                                      </p:cBhvr>
                                    </p:animEffect>
                                  </p:childTnLst>
                                </p:cTn>
                              </p:par>
                            </p:childTnLst>
                          </p:cTn>
                        </p:par>
                        <p:par>
                          <p:cTn id="15" fill="hold">
                            <p:stCondLst>
                              <p:cond delay="1500"/>
                            </p:stCondLst>
                            <p:childTnLst>
                              <p:par>
                                <p:cTn id="16" presetID="58" presetClass="entr" presetSubtype="0" accel="100000" fill="hold"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0" end="0"/>
                                            </p:txEl>
                                          </p:spTgt>
                                        </p:tgtEl>
                                      </p:cBhvr>
                                    </p:animEffect>
                                  </p:childTnLst>
                                </p:cTn>
                              </p:par>
                            </p:childTnLst>
                          </p:cTn>
                        </p:par>
                        <p:par>
                          <p:cTn id="23" fill="hold">
                            <p:stCondLst>
                              <p:cond delay="2000"/>
                            </p:stCondLst>
                            <p:childTnLst>
                              <p:par>
                                <p:cTn id="24" presetID="58" presetClass="entr" presetSubtype="0" accel="100000" fill="hold" nodeType="after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p:cTn id="26"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27"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9"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30" dur="500"/>
                                        <p:tgtEl>
                                          <p:spTgt spid="3">
                                            <p:txEl>
                                              <p:pRg st="1" end="1"/>
                                            </p:txEl>
                                          </p:spTgt>
                                        </p:tgtEl>
                                      </p:cBhvr>
                                    </p:animEffect>
                                  </p:childTnLst>
                                </p:cTn>
                              </p:par>
                            </p:childTnLst>
                          </p:cTn>
                        </p:par>
                        <p:par>
                          <p:cTn id="31" fill="hold">
                            <p:stCondLst>
                              <p:cond delay="2500"/>
                            </p:stCondLst>
                            <p:childTnLst>
                              <p:par>
                                <p:cTn id="32" presetID="58" presetClass="entr" presetSubtype="0" accel="100000" fill="hold" nodeType="after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 calcmode="lin" valueType="num">
                                      <p:cBhvr>
                                        <p:cTn id="34"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35"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3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38" dur="500"/>
                                        <p:tgtEl>
                                          <p:spTgt spid="3">
                                            <p:txEl>
                                              <p:pRg st="2" end="2"/>
                                            </p:txEl>
                                          </p:spTgt>
                                        </p:tgtEl>
                                      </p:cBhvr>
                                    </p:animEffect>
                                  </p:childTnLst>
                                </p:cTn>
                              </p:par>
                            </p:childTnLst>
                          </p:cTn>
                        </p:par>
                        <p:par>
                          <p:cTn id="39" fill="hold">
                            <p:stCondLst>
                              <p:cond delay="3000"/>
                            </p:stCondLst>
                            <p:childTnLst>
                              <p:par>
                                <p:cTn id="40" presetID="58" presetClass="entr" presetSubtype="0" accel="100000" fill="hold" nodeType="after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 calcmode="lin" valueType="num">
                                      <p:cBhvr>
                                        <p:cTn id="42"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43"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4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5"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46" dur="500"/>
                                        <p:tgtEl>
                                          <p:spTgt spid="3">
                                            <p:txEl>
                                              <p:pRg st="3" end="3"/>
                                            </p:txEl>
                                          </p:spTgt>
                                        </p:tgtEl>
                                      </p:cBhvr>
                                    </p:animEffect>
                                  </p:childTnLst>
                                </p:cTn>
                              </p:par>
                            </p:childTnLst>
                          </p:cTn>
                        </p:par>
                        <p:par>
                          <p:cTn id="47" fill="hold">
                            <p:stCondLst>
                              <p:cond delay="3500"/>
                            </p:stCondLst>
                            <p:childTnLst>
                              <p:par>
                                <p:cTn id="48" presetID="58" presetClass="entr" presetSubtype="0" accel="100000" fill="hold" nodeType="after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 calcmode="lin" valueType="num">
                                      <p:cBhvr>
                                        <p:cTn id="50" dur="500" fill="hold"/>
                                        <p:tgtEl>
                                          <p:spTgt spid="3">
                                            <p:txEl>
                                              <p:pRg st="4" end="4"/>
                                            </p:txEl>
                                          </p:spTgt>
                                        </p:tgtEl>
                                        <p:attrNameLst>
                                          <p:attrName>ppt_w</p:attrName>
                                        </p:attrNameLst>
                                      </p:cBhvr>
                                      <p:tavLst>
                                        <p:tav tm="0">
                                          <p:val>
                                            <p:strVal val="#ppt_w*2.5"/>
                                          </p:val>
                                        </p:tav>
                                        <p:tav tm="100000">
                                          <p:val>
                                            <p:strVal val="#ppt_w"/>
                                          </p:val>
                                        </p:tav>
                                      </p:tavLst>
                                    </p:anim>
                                    <p:anim calcmode="lin" valueType="num">
                                      <p:cBhvr>
                                        <p:cTn id="51" dur="500" fill="hold"/>
                                        <p:tgtEl>
                                          <p:spTgt spid="3">
                                            <p:txEl>
                                              <p:pRg st="4" end="4"/>
                                            </p:txEl>
                                          </p:spTgt>
                                        </p:tgtEl>
                                        <p:attrNameLst>
                                          <p:attrName>ppt_h</p:attrName>
                                        </p:attrNameLst>
                                      </p:cBhvr>
                                      <p:tavLst>
                                        <p:tav tm="0">
                                          <p:val>
                                            <p:strVal val="#ppt_h*0.01"/>
                                          </p:val>
                                        </p:tav>
                                        <p:tav tm="100000">
                                          <p:val>
                                            <p:strVal val="#ppt_h"/>
                                          </p:val>
                                        </p:tav>
                                      </p:tavLst>
                                    </p:anim>
                                    <p:anim calcmode="lin" valueType="num">
                                      <p:cBhvr>
                                        <p:cTn id="5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3" dur="500" fill="hold"/>
                                        <p:tgtEl>
                                          <p:spTgt spid="3">
                                            <p:txEl>
                                              <p:pRg st="4" end="4"/>
                                            </p:txEl>
                                          </p:spTgt>
                                        </p:tgtEl>
                                        <p:attrNameLst>
                                          <p:attrName>ppt_y</p:attrName>
                                        </p:attrNameLst>
                                      </p:cBhvr>
                                      <p:tavLst>
                                        <p:tav tm="0">
                                          <p:val>
                                            <p:strVal val="#ppt_h+1"/>
                                          </p:val>
                                        </p:tav>
                                        <p:tav tm="100000">
                                          <p:val>
                                            <p:strVal val="#ppt_y"/>
                                          </p:val>
                                        </p:tav>
                                      </p:tavLst>
                                    </p:anim>
                                    <p:animEffect transition="in" filter="fade">
                                      <p:cBhvr>
                                        <p:cTn id="5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5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buNone/>
            </a:pPr>
            <a:r>
              <a:rPr lang="en-US" b="1" dirty="0"/>
              <a:t>Matthew 16</a:t>
            </a:r>
            <a:r>
              <a:rPr lang="en-US" dirty="0"/>
              <a:t> </a:t>
            </a:r>
            <a:r>
              <a:rPr lang="en-US" dirty="0" smtClean="0"/>
              <a:t>:13</a:t>
            </a:r>
            <a:r>
              <a:rPr lang="en-US" dirty="0"/>
              <a:t>.  Now when Jesus came into the district of Caesarea Philippi, He was asking His disciples, "Who do people say that the Son of Man is?" 14.  And they said, "Some </a:t>
            </a:r>
            <a:r>
              <a:rPr lang="en-US" i="1" dirty="0"/>
              <a:t>say</a:t>
            </a:r>
            <a:r>
              <a:rPr lang="en-US" dirty="0"/>
              <a:t> John the Baptist; and others, Elijah; but still others, Jeremiah, or one of the prophets." 15.  He *said to them, "But who do you say that I am?" 16.  Simon Peter answered, "You are the Christ, the Son of the living God." 17.  And Jesus said to him, "Blessed are you, Simon </a:t>
            </a:r>
            <a:r>
              <a:rPr lang="en-US" dirty="0" err="1"/>
              <a:t>Barjona</a:t>
            </a:r>
            <a:r>
              <a:rPr lang="en-US" dirty="0"/>
              <a:t>, because flesh and blood did not reveal </a:t>
            </a:r>
            <a:r>
              <a:rPr lang="en-US" i="1" dirty="0"/>
              <a:t>this</a:t>
            </a:r>
            <a:r>
              <a:rPr lang="en-US" dirty="0"/>
              <a:t> to you, but My Father who is in heaven. 18.  "I also say to you that you are Peter, and upon this rock I will build My church; and the gates of Hades will not overpower it.</a:t>
            </a:r>
          </a:p>
        </p:txBody>
      </p:sp>
      <p:pic>
        <p:nvPicPr>
          <p:cNvPr id="1026" name="Picture 2" descr="http://www.lhm.org/uploads/Jesus%20With%20Disciples.jpg"/>
          <p:cNvPicPr>
            <a:picLocks noChangeAspect="1" noChangeArrowheads="1"/>
          </p:cNvPicPr>
          <p:nvPr/>
        </p:nvPicPr>
        <p:blipFill>
          <a:blip r:embed="rId4"/>
          <a:srcRect/>
          <a:stretch>
            <a:fillRect/>
          </a:stretch>
        </p:blipFill>
        <p:spPr bwMode="auto">
          <a:xfrm>
            <a:off x="0" y="4267200"/>
            <a:ext cx="3810000" cy="2590800"/>
          </a:xfrm>
          <a:prstGeom prst="rect">
            <a:avLst/>
          </a:prstGeom>
          <a:noFill/>
        </p:spPr>
      </p:pic>
      <p:pic>
        <p:nvPicPr>
          <p:cNvPr id="1028" name="Picture 4" descr="http://www.gardencitychurch.org/Jesus1.jpg"/>
          <p:cNvPicPr>
            <a:picLocks noChangeAspect="1" noChangeArrowheads="1"/>
          </p:cNvPicPr>
          <p:nvPr/>
        </p:nvPicPr>
        <p:blipFill>
          <a:blip r:embed="rId5"/>
          <a:srcRect/>
          <a:stretch>
            <a:fillRect/>
          </a:stretch>
        </p:blipFill>
        <p:spPr bwMode="auto">
          <a:xfrm>
            <a:off x="4510169" y="4267201"/>
            <a:ext cx="4633831" cy="2590800"/>
          </a:xfrm>
          <a:prstGeom prst="rect">
            <a:avLst/>
          </a:prstGeom>
          <a:noFill/>
        </p:spPr>
      </p:pic>
      <p:pic>
        <p:nvPicPr>
          <p:cNvPr id="1030" name="Picture 6" descr="http://www.bibletimelines.org/Jesus_disciples1.jpg"/>
          <p:cNvPicPr>
            <a:picLocks noChangeAspect="1" noChangeArrowheads="1"/>
          </p:cNvPicPr>
          <p:nvPr/>
        </p:nvPicPr>
        <p:blipFill>
          <a:blip r:embed="rId6"/>
          <a:srcRect/>
          <a:stretch>
            <a:fillRect/>
          </a:stretch>
        </p:blipFill>
        <p:spPr bwMode="auto">
          <a:xfrm>
            <a:off x="0" y="0"/>
            <a:ext cx="4680953" cy="3581400"/>
          </a:xfrm>
          <a:prstGeom prst="rect">
            <a:avLst/>
          </a:prstGeom>
          <a:noFill/>
        </p:spPr>
      </p:pic>
      <p:pic>
        <p:nvPicPr>
          <p:cNvPr id="7" name="~PP789.WAV">
            <a:hlinkClick r:id="" action="ppaction://media"/>
          </p:cNvPr>
          <p:cNvPicPr>
            <a:picLocks noRot="1" noChangeAspect="1"/>
          </p:cNvPicPr>
          <p:nvPr>
            <a:wavAudioFile r:embed="rId1" name="~PP789.WAV"/>
          </p:nvPr>
        </p:nvPicPr>
        <p:blipFill>
          <a:blip r:embed="rId7"/>
          <a:stretch>
            <a:fillRect/>
          </a:stretch>
        </p:blipFill>
        <p:spPr>
          <a:xfrm>
            <a:off x="8696325" y="6410325"/>
            <a:ext cx="304800" cy="304800"/>
          </a:xfrm>
          <a:prstGeom prst="rect">
            <a:avLst/>
          </a:prstGeom>
        </p:spPr>
      </p:pic>
    </p:spTree>
  </p:cSld>
  <p:clrMapOvr>
    <a:masterClrMapping/>
  </p:clrMapOvr>
  <p:transition advTm="1217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000"/>
                                        <p:tgtEl>
                                          <p:spTgt spid="1026"/>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030"/>
                                        </p:tgtEl>
                                        <p:attrNameLst>
                                          <p:attrName>style.visibility</p:attrName>
                                        </p:attrNameLst>
                                      </p:cBhvr>
                                      <p:to>
                                        <p:strVal val="visible"/>
                                      </p:to>
                                    </p:set>
                                    <p:animEffect transition="in" filter="fade">
                                      <p:cBhvr>
                                        <p:cTn id="14" dur="2000"/>
                                        <p:tgtEl>
                                          <p:spTgt spid="1030"/>
                                        </p:tgtEl>
                                      </p:cBhvr>
                                    </p:animEffect>
                                  </p:childTnLst>
                                </p:cTn>
                              </p:par>
                            </p:childTnLst>
                          </p:cTn>
                        </p:par>
                        <p:par>
                          <p:cTn id="15" fill="hold">
                            <p:stCondLst>
                              <p:cond delay="4000"/>
                            </p:stCondLst>
                            <p:childTnLst>
                              <p:par>
                                <p:cTn id="16" presetID="10" presetClass="exit" presetSubtype="0" fill="hold" nodeType="afterEffect">
                                  <p:stCondLst>
                                    <p:cond delay="0"/>
                                  </p:stCondLst>
                                  <p:childTnLst>
                                    <p:animEffect transition="out" filter="fade">
                                      <p:cBhvr>
                                        <p:cTn id="17" dur="2000"/>
                                        <p:tgtEl>
                                          <p:spTgt spid="1026"/>
                                        </p:tgtEl>
                                      </p:cBhvr>
                                    </p:animEffect>
                                    <p:set>
                                      <p:cBhvr>
                                        <p:cTn id="18" dur="1" fill="hold">
                                          <p:stCondLst>
                                            <p:cond delay="1999"/>
                                          </p:stCondLst>
                                        </p:cTn>
                                        <p:tgtEl>
                                          <p:spTgt spid="1026"/>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2000"/>
                                        <p:tgtEl>
                                          <p:spTgt spid="1028"/>
                                        </p:tgtEl>
                                      </p:cBhvr>
                                    </p:animEffect>
                                  </p:childTnLst>
                                </p:cTn>
                              </p:par>
                            </p:childTnLst>
                          </p:cTn>
                        </p:par>
                        <p:par>
                          <p:cTn id="22" fill="hold">
                            <p:stCondLst>
                              <p:cond delay="6000"/>
                            </p:stCondLst>
                            <p:childTnLst>
                              <p:par>
                                <p:cTn id="23" presetID="10" presetClass="exit" presetSubtype="0" fill="hold" nodeType="afterEffect">
                                  <p:stCondLst>
                                    <p:cond delay="0"/>
                                  </p:stCondLst>
                                  <p:childTnLst>
                                    <p:animEffect transition="out" filter="fade">
                                      <p:cBhvr>
                                        <p:cTn id="24" dur="5000"/>
                                        <p:tgtEl>
                                          <p:spTgt spid="1030"/>
                                        </p:tgtEl>
                                      </p:cBhvr>
                                    </p:animEffect>
                                    <p:set>
                                      <p:cBhvr>
                                        <p:cTn id="25" dur="1" fill="hold">
                                          <p:stCondLst>
                                            <p:cond delay="4999"/>
                                          </p:stCondLst>
                                        </p:cTn>
                                        <p:tgtEl>
                                          <p:spTgt spid="1030"/>
                                        </p:tgtEl>
                                        <p:attrNameLst>
                                          <p:attrName>style.visibility</p:attrName>
                                        </p:attrNameLst>
                                      </p:cBhvr>
                                      <p:to>
                                        <p:strVal val="hidden"/>
                                      </p:to>
                                    </p:set>
                                  </p:childTnLst>
                                </p:cTn>
                              </p:par>
                            </p:childTnLst>
                          </p:cTn>
                        </p:par>
                        <p:par>
                          <p:cTn id="26" fill="hold">
                            <p:stCondLst>
                              <p:cond delay="11000"/>
                            </p:stCondLst>
                            <p:childTnLst>
                              <p:par>
                                <p:cTn id="27" presetID="10" presetClass="exit" presetSubtype="0" fill="hold" nodeType="afterEffect">
                                  <p:stCondLst>
                                    <p:cond delay="0"/>
                                  </p:stCondLst>
                                  <p:childTnLst>
                                    <p:animEffect transition="out" filter="fade">
                                      <p:cBhvr>
                                        <p:cTn id="28" dur="5000"/>
                                        <p:tgtEl>
                                          <p:spTgt spid="1028"/>
                                        </p:tgtEl>
                                      </p:cBhvr>
                                    </p:animEffect>
                                    <p:set>
                                      <p:cBhvr>
                                        <p:cTn id="29" dur="1" fill="hold">
                                          <p:stCondLst>
                                            <p:cond delay="4999"/>
                                          </p:stCondLst>
                                        </p:cTn>
                                        <p:tgtEl>
                                          <p:spTgt spid="10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0"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Foundation -- Built upon Christ Himself</a:t>
            </a:r>
          </a:p>
          <a:p>
            <a:pPr>
              <a:buNone/>
            </a:pPr>
            <a:r>
              <a:rPr lang="en-US" dirty="0" smtClean="0"/>
              <a:t>"I also say to you that you are Peter, and upon this rock I will build My church; and the gates of Hades will not overpower it.</a:t>
            </a:r>
          </a:p>
          <a:p>
            <a:pPr>
              <a:buNone/>
            </a:pPr>
            <a:endParaRPr lang="en-US" dirty="0"/>
          </a:p>
        </p:txBody>
      </p:sp>
      <p:pic>
        <p:nvPicPr>
          <p:cNvPr id="4" name="~PP480.WAV">
            <a:hlinkClick r:id="" action="ppaction://media"/>
          </p:cNvPr>
          <p:cNvPicPr>
            <a:picLocks noRot="1" noChangeAspect="1"/>
          </p:cNvPicPr>
          <p:nvPr>
            <a:wavAudioFile r:embed="rId2" name="~PP480.WAV"/>
          </p:nvPr>
        </p:nvPicPr>
        <p:blipFill>
          <a:blip r:embed="rId5"/>
          <a:stretch>
            <a:fillRect/>
          </a:stretch>
        </p:blipFill>
        <p:spPr>
          <a:xfrm>
            <a:off x="8696325" y="6410325"/>
            <a:ext cx="304800" cy="304800"/>
          </a:xfrm>
          <a:prstGeom prst="rect">
            <a:avLst/>
          </a:prstGeom>
        </p:spPr>
      </p:pic>
    </p:spTree>
    <p:custDataLst>
      <p:tags r:id="rId1"/>
    </p:custDataLst>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 calcmode="lin" valueType="num">
                                      <p:cBhvr>
                                        <p:cTn id="1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2"/>
                                        </p:tgtEl>
                                      </p:cBhvr>
                                    </p:animEffect>
                                  </p:childTnLst>
                                </p:cTn>
                              </p:par>
                            </p:childTnLst>
                          </p:cTn>
                        </p:par>
                        <p:par>
                          <p:cTn id="15" fill="hold">
                            <p:stCondLst>
                              <p:cond delay="2550"/>
                            </p:stCondLst>
                            <p:childTnLst>
                              <p:par>
                                <p:cTn id="16" presetID="58" presetClass="entr" presetSubtype="0" accel="100000" fill="hold"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0" end="0"/>
                                            </p:txEl>
                                          </p:spTgt>
                                        </p:tgtEl>
                                      </p:cBhvr>
                                    </p:animEffect>
                                  </p:childTnLst>
                                </p:cTn>
                              </p:par>
                            </p:childTnLst>
                          </p:cTn>
                        </p:par>
                        <p:par>
                          <p:cTn id="23" fill="hold">
                            <p:stCondLst>
                              <p:cond delay="3050"/>
                            </p:stCondLst>
                            <p:childTnLst>
                              <p:par>
                                <p:cTn id="24" presetID="58" presetClass="entr" presetSubtype="0" accel="100000" fill="hold" nodeType="after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 calcmode="lin" valueType="num">
                                      <p:cBhvr>
                                        <p:cTn id="26"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27"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9"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3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Foundation -- Built upon Christ Himself</a:t>
            </a:r>
          </a:p>
          <a:p>
            <a:pPr>
              <a:buNone/>
            </a:pPr>
            <a:r>
              <a:rPr lang="en-US" b="1" dirty="0" smtClean="0"/>
              <a:t>1 </a:t>
            </a:r>
            <a:r>
              <a:rPr lang="en-US" b="1" dirty="0"/>
              <a:t>Corinthians 3</a:t>
            </a:r>
            <a:r>
              <a:rPr lang="en-US" dirty="0"/>
              <a:t> </a:t>
            </a:r>
            <a:r>
              <a:rPr lang="en-US" dirty="0" smtClean="0"/>
              <a:t>:9</a:t>
            </a:r>
            <a:r>
              <a:rPr lang="en-US" dirty="0"/>
              <a:t>.  For we are God's fellow workers; you are God's field, God's building. 10.  According to the grace of God which was given to me, like a wise master builder I laid a foundation, and another is building on it. But each man must be careful how he builds on it. 11.  For no man can lay a foundation other than the one which is laid, which is Jesus Christ.</a:t>
            </a:r>
          </a:p>
        </p:txBody>
      </p:sp>
      <p:pic>
        <p:nvPicPr>
          <p:cNvPr id="4" name="~PP3366.WAV">
            <a:hlinkClick r:id="" action="ppaction://media"/>
          </p:cNvPr>
          <p:cNvPicPr>
            <a:picLocks noRot="1" noChangeAspect="1"/>
          </p:cNvPicPr>
          <p:nvPr>
            <a:wavAudioFile r:embed="rId1" name="~PP3366.WAV"/>
          </p:nvPr>
        </p:nvPicPr>
        <p:blipFill>
          <a:blip r:embed="rId4"/>
          <a:stretch>
            <a:fillRect/>
          </a:stretch>
        </p:blipFill>
        <p:spPr>
          <a:xfrm>
            <a:off x="8696325" y="6410325"/>
            <a:ext cx="304800" cy="304800"/>
          </a:xfrm>
          <a:prstGeom prst="rect">
            <a:avLst/>
          </a:prstGeom>
        </p:spPr>
      </p:pic>
    </p:spTree>
  </p:cSld>
  <p:clrMapOvr>
    <a:masterClrMapping/>
  </p:clrMapOvr>
  <p:transition advTm="682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p:cTn id="10"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Our Foundation -- Built upon Christ Himself</a:t>
            </a:r>
          </a:p>
          <a:p>
            <a:pPr>
              <a:buNone/>
            </a:pPr>
            <a:r>
              <a:rPr lang="en-US" b="1" dirty="0"/>
              <a:t>Ephesians 2</a:t>
            </a:r>
            <a:r>
              <a:rPr lang="en-US" dirty="0"/>
              <a:t> </a:t>
            </a:r>
            <a:r>
              <a:rPr lang="en-US" dirty="0" smtClean="0"/>
              <a:t>:19</a:t>
            </a:r>
            <a:r>
              <a:rPr lang="en-US" dirty="0"/>
              <a:t>.  So then you are no longer strangers and aliens, but you are fellow citizens with the saints, and are of God's household, 20.  having been built on the foundation of the apostles and prophets, Christ Jesus Himself being the corner </a:t>
            </a:r>
            <a:r>
              <a:rPr lang="en-US" i="1" dirty="0"/>
              <a:t>stone</a:t>
            </a:r>
            <a:r>
              <a:rPr lang="en-US" dirty="0"/>
              <a:t>, 21.  in whom the whole building, being fitted together, is growing into a holy temple in the Lord, 22.  in whom you also are being built together into a dwelling of God in the Spirit. </a:t>
            </a:r>
          </a:p>
        </p:txBody>
      </p:sp>
      <p:pic>
        <p:nvPicPr>
          <p:cNvPr id="4" name="~PP3012.WAV">
            <a:hlinkClick r:id="" action="ppaction://media"/>
          </p:cNvPr>
          <p:cNvPicPr>
            <a:picLocks noRot="1" noChangeAspect="1"/>
          </p:cNvPicPr>
          <p:nvPr>
            <a:wavAudioFile r:embed="rId1" name="~PP3012.WAV"/>
          </p:nvPr>
        </p:nvPicPr>
        <p:blipFill>
          <a:blip r:embed="rId4"/>
          <a:stretch>
            <a:fillRect/>
          </a:stretch>
        </p:blipFill>
        <p:spPr>
          <a:xfrm>
            <a:off x="8696325" y="6410325"/>
            <a:ext cx="304800" cy="304800"/>
          </a:xfrm>
          <a:prstGeom prst="rect">
            <a:avLst/>
          </a:prstGeom>
        </p:spPr>
      </p:pic>
    </p:spTree>
  </p:cSld>
  <p:clrMapOvr>
    <a:masterClrMapping/>
  </p:clrMapOvr>
  <p:transition advTm="773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p:cTn id="10"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Guide -- The Bible as the Word of God</a:t>
            </a:r>
          </a:p>
          <a:p>
            <a:pPr>
              <a:buNone/>
            </a:pPr>
            <a:r>
              <a:rPr lang="en-US" b="1" dirty="0"/>
              <a:t>Psalms 119</a:t>
            </a:r>
            <a:r>
              <a:rPr lang="en-US" dirty="0"/>
              <a:t> </a:t>
            </a:r>
            <a:r>
              <a:rPr lang="en-US" dirty="0" smtClean="0"/>
              <a:t>:105</a:t>
            </a:r>
            <a:r>
              <a:rPr lang="en-US" dirty="0"/>
              <a:t>.  Your word is a lamp to my feet </a:t>
            </a:r>
            <a:br>
              <a:rPr lang="en-US" dirty="0"/>
            </a:br>
            <a:r>
              <a:rPr lang="en-US" dirty="0"/>
              <a:t>And a light to my path.</a:t>
            </a:r>
            <a:br>
              <a:rPr lang="en-US" dirty="0"/>
            </a:br>
            <a:endParaRPr lang="en-US" dirty="0"/>
          </a:p>
        </p:txBody>
      </p:sp>
      <p:pic>
        <p:nvPicPr>
          <p:cNvPr id="18434" name="Picture 2" descr="C:\Users\Holloway\AppData\Local\Microsoft\Windows\Temporary Internet Files\Content.IE5\G3NX8UNF\MMj02837740000[1].gif"/>
          <p:cNvPicPr>
            <a:picLocks noChangeAspect="1" noChangeArrowheads="1" noCrop="1"/>
          </p:cNvPicPr>
          <p:nvPr/>
        </p:nvPicPr>
        <p:blipFill>
          <a:blip r:embed="rId4"/>
          <a:srcRect/>
          <a:stretch>
            <a:fillRect/>
          </a:stretch>
        </p:blipFill>
        <p:spPr bwMode="auto">
          <a:xfrm>
            <a:off x="3429000" y="4800600"/>
            <a:ext cx="1459367" cy="1300163"/>
          </a:xfrm>
          <a:prstGeom prst="rect">
            <a:avLst/>
          </a:prstGeom>
          <a:noFill/>
        </p:spPr>
      </p:pic>
      <p:pic>
        <p:nvPicPr>
          <p:cNvPr id="18435" name="Picture 3" descr="C:\Users\Holloway\AppData\Local\Microsoft\Windows\Temporary Internet Files\Content.IE5\EUHRCY4T\MMj02836470000[1].gif"/>
          <p:cNvPicPr>
            <a:picLocks noChangeAspect="1" noChangeArrowheads="1" noCrop="1"/>
          </p:cNvPicPr>
          <p:nvPr/>
        </p:nvPicPr>
        <p:blipFill>
          <a:blip r:embed="rId5"/>
          <a:srcRect/>
          <a:stretch>
            <a:fillRect/>
          </a:stretch>
        </p:blipFill>
        <p:spPr bwMode="auto">
          <a:xfrm>
            <a:off x="2057400" y="6000750"/>
            <a:ext cx="809625" cy="857250"/>
          </a:xfrm>
          <a:prstGeom prst="rect">
            <a:avLst/>
          </a:prstGeom>
          <a:noFill/>
        </p:spPr>
      </p:pic>
      <p:pic>
        <p:nvPicPr>
          <p:cNvPr id="18436" name="Picture 4" descr="C:\Users\Holloway\AppData\Local\Microsoft\Windows\Temporary Internet Files\Content.IE5\G3NX8UNF\MMj03368510000[1].gif"/>
          <p:cNvPicPr>
            <a:picLocks noChangeAspect="1" noChangeArrowheads="1" noCrop="1"/>
          </p:cNvPicPr>
          <p:nvPr/>
        </p:nvPicPr>
        <p:blipFill>
          <a:blip r:embed="rId6"/>
          <a:srcRect/>
          <a:stretch>
            <a:fillRect/>
          </a:stretch>
        </p:blipFill>
        <p:spPr bwMode="auto">
          <a:xfrm>
            <a:off x="6629400" y="3810000"/>
            <a:ext cx="809625" cy="929078"/>
          </a:xfrm>
          <a:prstGeom prst="rect">
            <a:avLst/>
          </a:prstGeom>
          <a:noFill/>
        </p:spPr>
      </p:pic>
      <p:pic>
        <p:nvPicPr>
          <p:cNvPr id="7" name="~PP1909.WAV">
            <a:hlinkClick r:id="" action="ppaction://media"/>
          </p:cNvPr>
          <p:cNvPicPr>
            <a:picLocks noRot="1" noChangeAspect="1"/>
          </p:cNvPicPr>
          <p:nvPr>
            <a:wavAudioFile r:embed="rId1" name="~PP1909.WAV"/>
          </p:nvPr>
        </p:nvPicPr>
        <p:blipFill>
          <a:blip r:embed="rId7"/>
          <a:stretch>
            <a:fillRect/>
          </a:stretch>
        </p:blipFill>
        <p:spPr>
          <a:xfrm>
            <a:off x="8696325" y="6410325"/>
            <a:ext cx="304800" cy="304800"/>
          </a:xfrm>
          <a:prstGeom prst="rect">
            <a:avLst/>
          </a:prstGeom>
        </p:spPr>
      </p:pic>
    </p:spTree>
  </p:cSld>
  <p:clrMapOvr>
    <a:masterClrMapping/>
  </p:clrMapOvr>
  <p:transition advTm="765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0" end="0"/>
                                            </p:txEl>
                                          </p:spTgt>
                                        </p:tgtEl>
                                      </p:cBhvr>
                                    </p:animEffect>
                                  </p:childTnLst>
                                </p:cTn>
                              </p:par>
                            </p:childTnLst>
                          </p:cTn>
                        </p:par>
                        <p:par>
                          <p:cTn id="15" fill="hold">
                            <p:stCondLst>
                              <p:cond delay="500"/>
                            </p:stCondLst>
                            <p:childTnLst>
                              <p:par>
                                <p:cTn id="16" presetID="58" presetClass="entr" presetSubtype="0" accel="10000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1" end="1"/>
                                            </p:txEl>
                                          </p:spTgt>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8434"/>
                                        </p:tgtEl>
                                        <p:attrNameLst>
                                          <p:attrName>style.visibility</p:attrName>
                                        </p:attrNameLst>
                                      </p:cBhvr>
                                      <p:to>
                                        <p:strVal val="visible"/>
                                      </p:to>
                                    </p:set>
                                    <p:animEffect transition="in" filter="fade">
                                      <p:cBhvr>
                                        <p:cTn id="26" dur="2000"/>
                                        <p:tgtEl>
                                          <p:spTgt spid="18434"/>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8436"/>
                                        </p:tgtEl>
                                        <p:attrNameLst>
                                          <p:attrName>style.visibility</p:attrName>
                                        </p:attrNameLst>
                                      </p:cBhvr>
                                      <p:to>
                                        <p:strVal val="visible"/>
                                      </p:to>
                                    </p:set>
                                    <p:animEffect transition="in" filter="fade">
                                      <p:cBhvr>
                                        <p:cTn id="30" dur="2000"/>
                                        <p:tgtEl>
                                          <p:spTgt spid="18436"/>
                                        </p:tgtEl>
                                      </p:cBhvr>
                                    </p:animEffect>
                                  </p:childTnLst>
                                </p:cTn>
                              </p:par>
                            </p:childTnLst>
                          </p:cTn>
                        </p:par>
                        <p:par>
                          <p:cTn id="31" fill="hold">
                            <p:stCondLst>
                              <p:cond delay="5000"/>
                            </p:stCondLst>
                            <p:childTnLst>
                              <p:par>
                                <p:cTn id="32" presetID="2" presetClass="entr" presetSubtype="8" fill="hold" nodeType="afterEffect">
                                  <p:stCondLst>
                                    <p:cond delay="0"/>
                                  </p:stCondLst>
                                  <p:childTnLst>
                                    <p:set>
                                      <p:cBhvr>
                                        <p:cTn id="33" dur="1" fill="hold">
                                          <p:stCondLst>
                                            <p:cond delay="0"/>
                                          </p:stCondLst>
                                        </p:cTn>
                                        <p:tgtEl>
                                          <p:spTgt spid="18435"/>
                                        </p:tgtEl>
                                        <p:attrNameLst>
                                          <p:attrName>style.visibility</p:attrName>
                                        </p:attrNameLst>
                                      </p:cBhvr>
                                      <p:to>
                                        <p:strVal val="visible"/>
                                      </p:to>
                                    </p:set>
                                    <p:anim calcmode="lin" valueType="num">
                                      <p:cBhvr additive="base">
                                        <p:cTn id="34" dur="3000" fill="hold"/>
                                        <p:tgtEl>
                                          <p:spTgt spid="18435"/>
                                        </p:tgtEl>
                                        <p:attrNameLst>
                                          <p:attrName>ppt_x</p:attrName>
                                        </p:attrNameLst>
                                      </p:cBhvr>
                                      <p:tavLst>
                                        <p:tav tm="0">
                                          <p:val>
                                            <p:strVal val="0-#ppt_w/2"/>
                                          </p:val>
                                        </p:tav>
                                        <p:tav tm="100000">
                                          <p:val>
                                            <p:strVal val="#ppt_x"/>
                                          </p:val>
                                        </p:tav>
                                      </p:tavLst>
                                    </p:anim>
                                    <p:anim calcmode="lin" valueType="num">
                                      <p:cBhvr additive="base">
                                        <p:cTn id="35" dur="3000" fill="hold"/>
                                        <p:tgtEl>
                                          <p:spTgt spid="18435"/>
                                        </p:tgtEl>
                                        <p:attrNameLst>
                                          <p:attrName>ppt_y</p:attrName>
                                        </p:attrNameLst>
                                      </p:cBhvr>
                                      <p:tavLst>
                                        <p:tav tm="0">
                                          <p:val>
                                            <p:strVal val="#ppt_y"/>
                                          </p:val>
                                        </p:tav>
                                        <p:tav tm="100000">
                                          <p:val>
                                            <p:strVal val="#ppt_y"/>
                                          </p:val>
                                        </p:tav>
                                      </p:tavLst>
                                    </p:anim>
                                  </p:childTnLst>
                                </p:cTn>
                              </p:par>
                            </p:childTnLst>
                          </p:cTn>
                        </p:par>
                        <p:par>
                          <p:cTn id="36" fill="hold">
                            <p:stCondLst>
                              <p:cond delay="8000"/>
                            </p:stCondLst>
                            <p:childTnLst>
                              <p:par>
                                <p:cTn id="37" presetID="2" presetClass="exit" presetSubtype="2" fill="hold" nodeType="afterEffect">
                                  <p:stCondLst>
                                    <p:cond delay="0"/>
                                  </p:stCondLst>
                                  <p:childTnLst>
                                    <p:anim calcmode="lin" valueType="num">
                                      <p:cBhvr additive="base">
                                        <p:cTn id="38" dur="5000"/>
                                        <p:tgtEl>
                                          <p:spTgt spid="18435"/>
                                        </p:tgtEl>
                                        <p:attrNameLst>
                                          <p:attrName>ppt_x</p:attrName>
                                        </p:attrNameLst>
                                      </p:cBhvr>
                                      <p:tavLst>
                                        <p:tav tm="0">
                                          <p:val>
                                            <p:strVal val="ppt_x"/>
                                          </p:val>
                                        </p:tav>
                                        <p:tav tm="100000">
                                          <p:val>
                                            <p:strVal val="1+ppt_w/2"/>
                                          </p:val>
                                        </p:tav>
                                      </p:tavLst>
                                    </p:anim>
                                    <p:anim calcmode="lin" valueType="num">
                                      <p:cBhvr additive="base">
                                        <p:cTn id="39" dur="5000"/>
                                        <p:tgtEl>
                                          <p:spTgt spid="18435"/>
                                        </p:tgtEl>
                                        <p:attrNameLst>
                                          <p:attrName>ppt_y</p:attrName>
                                        </p:attrNameLst>
                                      </p:cBhvr>
                                      <p:tavLst>
                                        <p:tav tm="0">
                                          <p:val>
                                            <p:strVal val="ppt_y"/>
                                          </p:val>
                                        </p:tav>
                                        <p:tav tm="100000">
                                          <p:val>
                                            <p:strVal val="ppt_y"/>
                                          </p:val>
                                        </p:tav>
                                      </p:tavLst>
                                    </p:anim>
                                    <p:set>
                                      <p:cBhvr>
                                        <p:cTn id="40" dur="1" fill="hold">
                                          <p:stCondLst>
                                            <p:cond delay="4999"/>
                                          </p:stCondLst>
                                        </p:cTn>
                                        <p:tgtEl>
                                          <p:spTgt spid="184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1"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Our Guide -- The Bible as the Word of God</a:t>
            </a:r>
          </a:p>
          <a:p>
            <a:pPr>
              <a:buNone/>
            </a:pPr>
            <a:r>
              <a:rPr lang="en-US" b="1" dirty="0"/>
              <a:t>2 Timothy 3</a:t>
            </a:r>
            <a:r>
              <a:rPr lang="en-US" dirty="0"/>
              <a:t> </a:t>
            </a:r>
            <a:r>
              <a:rPr lang="en-US" dirty="0" smtClean="0"/>
              <a:t>:14</a:t>
            </a:r>
            <a:r>
              <a:rPr lang="en-US" dirty="0"/>
              <a:t>.  You, however, continue in the things you have learned and become convinced of, knowing from whom you have learned </a:t>
            </a:r>
            <a:r>
              <a:rPr lang="en-US" i="1" dirty="0"/>
              <a:t>them</a:t>
            </a:r>
            <a:r>
              <a:rPr lang="en-US" dirty="0"/>
              <a:t>, 15.  and that from childhood you have known the sacred writings which are able to give you the wisdom that leads to salvation through faith which is in Christ Jesus. 16.  All Scripture is inspired by God and profitable for teaching, for reproof, for correction, for training in righteousness; 17.  so that the man of God may be adequate, equipped for every good work. </a:t>
            </a:r>
          </a:p>
        </p:txBody>
      </p:sp>
      <p:pic>
        <p:nvPicPr>
          <p:cNvPr id="18435" name="Picture 3" descr="C:\Users\Holloway\AppData\Local\Microsoft\Windows\Temporary Internet Files\Content.IE5\EUHRCY4T\MMj02836470000[1].gif"/>
          <p:cNvPicPr>
            <a:picLocks noChangeAspect="1" noChangeArrowheads="1" noCrop="1"/>
          </p:cNvPicPr>
          <p:nvPr/>
        </p:nvPicPr>
        <p:blipFill>
          <a:blip r:embed="rId4"/>
          <a:srcRect/>
          <a:stretch>
            <a:fillRect/>
          </a:stretch>
        </p:blipFill>
        <p:spPr bwMode="auto">
          <a:xfrm>
            <a:off x="2209800" y="838200"/>
            <a:ext cx="809625" cy="857250"/>
          </a:xfrm>
          <a:prstGeom prst="rect">
            <a:avLst/>
          </a:prstGeom>
          <a:noFill/>
        </p:spPr>
      </p:pic>
      <p:pic>
        <p:nvPicPr>
          <p:cNvPr id="5" name="~PP1292.WAV">
            <a:hlinkClick r:id="" action="ppaction://media"/>
          </p:cNvPr>
          <p:cNvPicPr>
            <a:picLocks noRot="1" noChangeAspect="1"/>
          </p:cNvPicPr>
          <p:nvPr>
            <a:wavAudioFile r:embed="rId1" name="~PP1292.WAV"/>
          </p:nvPr>
        </p:nvPicPr>
        <p:blipFill>
          <a:blip r:embed="rId5"/>
          <a:stretch>
            <a:fillRect/>
          </a:stretch>
        </p:blipFill>
        <p:spPr>
          <a:xfrm>
            <a:off x="8696325" y="6410325"/>
            <a:ext cx="304800" cy="304800"/>
          </a:xfrm>
          <a:prstGeom prst="rect">
            <a:avLst/>
          </a:prstGeom>
        </p:spPr>
      </p:pic>
    </p:spTree>
  </p:cSld>
  <p:clrMapOvr>
    <a:masterClrMapping/>
  </p:clrMapOvr>
  <p:transition advTm="689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p:cTn id="10"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1" end="1"/>
                                            </p:txEl>
                                          </p:spTgt>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8435"/>
                                        </p:tgtEl>
                                        <p:attrNameLst>
                                          <p:attrName>style.visibility</p:attrName>
                                        </p:attrNameLst>
                                      </p:cBhvr>
                                      <p:to>
                                        <p:strVal val="visible"/>
                                      </p:to>
                                    </p:set>
                                    <p:anim calcmode="lin" valueType="num">
                                      <p:cBhvr additive="base">
                                        <p:cTn id="18" dur="3000" fill="hold"/>
                                        <p:tgtEl>
                                          <p:spTgt spid="18435"/>
                                        </p:tgtEl>
                                        <p:attrNameLst>
                                          <p:attrName>ppt_x</p:attrName>
                                        </p:attrNameLst>
                                      </p:cBhvr>
                                      <p:tavLst>
                                        <p:tav tm="0">
                                          <p:val>
                                            <p:strVal val="0-#ppt_w/2"/>
                                          </p:val>
                                        </p:tav>
                                        <p:tav tm="100000">
                                          <p:val>
                                            <p:strVal val="#ppt_x"/>
                                          </p:val>
                                        </p:tav>
                                      </p:tavLst>
                                    </p:anim>
                                    <p:anim calcmode="lin" valueType="num">
                                      <p:cBhvr additive="base">
                                        <p:cTn id="19" dur="3000" fill="hold"/>
                                        <p:tgtEl>
                                          <p:spTgt spid="18435"/>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 presetClass="exit" presetSubtype="2" fill="hold" nodeType="afterEffect">
                                  <p:stCondLst>
                                    <p:cond delay="0"/>
                                  </p:stCondLst>
                                  <p:childTnLst>
                                    <p:anim calcmode="lin" valueType="num">
                                      <p:cBhvr additive="base">
                                        <p:cTn id="22" dur="5000"/>
                                        <p:tgtEl>
                                          <p:spTgt spid="18435"/>
                                        </p:tgtEl>
                                        <p:attrNameLst>
                                          <p:attrName>ppt_x</p:attrName>
                                        </p:attrNameLst>
                                      </p:cBhvr>
                                      <p:tavLst>
                                        <p:tav tm="0">
                                          <p:val>
                                            <p:strVal val="ppt_x"/>
                                          </p:val>
                                        </p:tav>
                                        <p:tav tm="100000">
                                          <p:val>
                                            <p:strVal val="1+ppt_w/2"/>
                                          </p:val>
                                        </p:tav>
                                      </p:tavLst>
                                    </p:anim>
                                    <p:anim calcmode="lin" valueType="num">
                                      <p:cBhvr additive="base">
                                        <p:cTn id="23" dur="5000"/>
                                        <p:tgtEl>
                                          <p:spTgt spid="18435"/>
                                        </p:tgtEl>
                                        <p:attrNameLst>
                                          <p:attrName>ppt_y</p:attrName>
                                        </p:attrNameLst>
                                      </p:cBhvr>
                                      <p:tavLst>
                                        <p:tav tm="0">
                                          <p:val>
                                            <p:strVal val="ppt_y"/>
                                          </p:val>
                                        </p:tav>
                                        <p:tav tm="100000">
                                          <p:val>
                                            <p:strVal val="ppt_y"/>
                                          </p:val>
                                        </p:tav>
                                      </p:tavLst>
                                    </p:anim>
                                    <p:set>
                                      <p:cBhvr>
                                        <p:cTn id="24" dur="1" fill="hold">
                                          <p:stCondLst>
                                            <p:cond delay="4999"/>
                                          </p:stCondLst>
                                        </p:cTn>
                                        <p:tgtEl>
                                          <p:spTgt spid="184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WE MUST BELONG TO THE CHURCH THAT BELONGS TO JESUS.</a:t>
            </a:r>
            <a:endParaRPr lang="en-US" dirty="0"/>
          </a:p>
        </p:txBody>
      </p:sp>
      <p:sp>
        <p:nvSpPr>
          <p:cNvPr id="3" name="Content Placeholder 2"/>
          <p:cNvSpPr>
            <a:spLocks noGrp="1"/>
          </p:cNvSpPr>
          <p:nvPr>
            <p:ph idx="1"/>
          </p:nvPr>
        </p:nvSpPr>
        <p:spPr/>
        <p:txBody>
          <a:bodyPr>
            <a:normAutofit/>
          </a:bodyPr>
          <a:lstStyle/>
          <a:p>
            <a:pPr>
              <a:buNone/>
            </a:pPr>
            <a:r>
              <a:rPr lang="en-US" dirty="0" smtClean="0"/>
              <a:t>Our Worship -- As found in the New Testament</a:t>
            </a:r>
          </a:p>
          <a:p>
            <a:pPr>
              <a:buNone/>
            </a:pPr>
            <a:r>
              <a:rPr lang="en-US" b="1" dirty="0"/>
              <a:t>Acts of the Apostles 2</a:t>
            </a:r>
            <a:r>
              <a:rPr lang="en-US" dirty="0"/>
              <a:t> </a:t>
            </a:r>
            <a:r>
              <a:rPr lang="en-US" dirty="0" smtClean="0"/>
              <a:t>:42</a:t>
            </a:r>
            <a:r>
              <a:rPr lang="en-US" dirty="0"/>
              <a:t>.  They were continually devoting themselves to the apostles' teaching and to fellowship, to the breaking of bread and to prayer.</a:t>
            </a:r>
          </a:p>
        </p:txBody>
      </p:sp>
      <p:pic>
        <p:nvPicPr>
          <p:cNvPr id="4" name="~PP2349.WAV">
            <a:hlinkClick r:id="" action="ppaction://media"/>
          </p:cNvPr>
          <p:cNvPicPr>
            <a:picLocks noRot="1" noChangeAspect="1"/>
          </p:cNvPicPr>
          <p:nvPr>
            <a:wavAudioFile r:embed="rId1" name="~PP2349.WAV"/>
          </p:nvPr>
        </p:nvPicPr>
        <p:blipFill>
          <a:blip r:embed="rId4"/>
          <a:stretch>
            <a:fillRect/>
          </a:stretch>
        </p:blipFill>
        <p:spPr>
          <a:xfrm>
            <a:off x="8696325" y="6410325"/>
            <a:ext cx="304800" cy="304800"/>
          </a:xfrm>
          <a:prstGeom prst="rect">
            <a:avLst/>
          </a:prstGeom>
        </p:spPr>
      </p:pic>
    </p:spTree>
  </p:cSld>
  <p:clrMapOvr>
    <a:masterClrMapping/>
  </p:clrMapOvr>
  <p:transition advClick="0" advTm="172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8" presetClass="entr" presetSubtype="0" accel="100000"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1"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4" dur="500"/>
                                        <p:tgtEl>
                                          <p:spTgt spid="3">
                                            <p:txEl>
                                              <p:pRg st="0" end="0"/>
                                            </p:txEl>
                                          </p:spTgt>
                                        </p:tgtEl>
                                      </p:cBhvr>
                                    </p:animEffect>
                                  </p:childTnLst>
                                </p:cTn>
                              </p:par>
                            </p:childTnLst>
                          </p:cTn>
                        </p:par>
                        <p:par>
                          <p:cTn id="15" fill="hold">
                            <p:stCondLst>
                              <p:cond delay="500"/>
                            </p:stCondLst>
                            <p:childTnLst>
                              <p:par>
                                <p:cTn id="16" presetID="58" presetClass="entr" presetSubtype="0" accel="10000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9"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9.8"/>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38.2|37.1"/>
</p:tagLst>
</file>

<file path=ppt/tags/tag4.xml><?xml version="1.0" encoding="utf-8"?>
<p:tagLst xmlns:a="http://schemas.openxmlformats.org/drawingml/2006/main" xmlns:r="http://schemas.openxmlformats.org/officeDocument/2006/relationships" xmlns:p="http://schemas.openxmlformats.org/presentationml/2006/main">
  <p:tag name="TIMING" val="|0"/>
</p:tagLst>
</file>

<file path=ppt/tags/tag5.xml><?xml version="1.0" encoding="utf-8"?>
<p:tagLst xmlns:a="http://schemas.openxmlformats.org/drawingml/2006/main" xmlns:r="http://schemas.openxmlformats.org/officeDocument/2006/relationships" xmlns:p="http://schemas.openxmlformats.org/presentationml/2006/main">
  <p:tag name="TIMING" val="|3.5"/>
</p:tagLst>
</file>

<file path=ppt/tags/tag6.xml><?xml version="1.0" encoding="utf-8"?>
<p:tagLst xmlns:a="http://schemas.openxmlformats.org/drawingml/2006/main" xmlns:r="http://schemas.openxmlformats.org/officeDocument/2006/relationships" xmlns:p="http://schemas.openxmlformats.org/presentationml/2006/main">
  <p:tag name="TIMING" val="|0.1"/>
</p:tagLst>
</file>

<file path=ppt/tags/tag7.xml><?xml version="1.0" encoding="utf-8"?>
<p:tagLst xmlns:a="http://schemas.openxmlformats.org/drawingml/2006/main" xmlns:r="http://schemas.openxmlformats.org/officeDocument/2006/relationships" xmlns:p="http://schemas.openxmlformats.org/presentationml/2006/main">
  <p:tag name="TIMING" val="|8.4|25.6|17.9"/>
</p:tagLst>
</file>

<file path=ppt/tags/tag8.xml><?xml version="1.0" encoding="utf-8"?>
<p:tagLst xmlns:a="http://schemas.openxmlformats.org/drawingml/2006/main" xmlns:r="http://schemas.openxmlformats.org/officeDocument/2006/relationships" xmlns:p="http://schemas.openxmlformats.org/presentationml/2006/main">
  <p:tag name="TIMING"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 (1)</Template>
  <TotalTime>1310</TotalTime>
  <Words>604</Words>
  <Application>Microsoft Office PowerPoint</Application>
  <PresentationFormat>On-screen Show (4:3)</PresentationFormat>
  <Paragraphs>92</Paragraphs>
  <Slides>25</Slides>
  <Notes>25</Notes>
  <HiddenSlides>0</HiddenSlides>
  <MMClips>25</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Apex</vt:lpstr>
      <vt:lpstr>I BELONG TO THE CHURCH</vt:lpstr>
      <vt:lpstr>Slide 2</vt:lpstr>
      <vt:lpstr>Slide 3</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THAT BELONGS TO JESUS.</vt:lpstr>
      <vt:lpstr>WE MUST BELONG TO THE CHURCH AS THE BASIS OF OUR SALVATION.</vt:lpstr>
      <vt:lpstr>WE MUST BELONG TO THE CHURCH AS THE BASIS OF OUR SALVATION.</vt:lpstr>
      <vt:lpstr>WE MUST BELONG TO THE CHURCH AS THE BASIS OF OUR SALVATION.</vt:lpstr>
      <vt:lpstr>LET US BRING THIS DOWN TO WHERE WE LIVE</vt:lpstr>
      <vt:lpstr>LET US BRING THIS DOWN TO WHERE WE LIVE</vt:lpstr>
      <vt:lpstr>LET US BRING THIS DOWN TO WHERE WE LIVE</vt:lpstr>
      <vt:lpstr>LET US BRING THIS DOWN TO WHERE WE LIVE</vt:lpstr>
      <vt:lpstr>LET US BRING THIS DOWN TO WHERE WE LIVE</vt:lpstr>
      <vt:lpstr>Slide 24</vt:lpstr>
      <vt:lpstr>THANK YOU FOR JOINING US!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BELONG TO THE CHURCH</dc:title>
  <dc:creator>Joe Holloway</dc:creator>
  <cp:lastModifiedBy>Joe Holloway</cp:lastModifiedBy>
  <cp:revision>123</cp:revision>
  <dcterms:created xsi:type="dcterms:W3CDTF">2009-05-29T22:08:03Z</dcterms:created>
  <dcterms:modified xsi:type="dcterms:W3CDTF">2009-05-31T16:14:46Z</dcterms:modified>
</cp:coreProperties>
</file>