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5143500" type="screen16x9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006699"/>
    <a:srgbClr val="0066CC"/>
    <a:srgbClr val="3366FF"/>
    <a:srgbClr val="E1B565"/>
    <a:srgbClr val="DCEE32"/>
    <a:srgbClr val="0033CC"/>
    <a:srgbClr val="FF9933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317" autoAdjust="0"/>
    <p:restoredTop sz="89120" autoAdjust="0"/>
  </p:normalViewPr>
  <p:slideViewPr>
    <p:cSldViewPr>
      <p:cViewPr>
        <p:scale>
          <a:sx n="60" d="100"/>
          <a:sy n="60" d="100"/>
        </p:scale>
        <p:origin x="528" y="59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맛있다 군만두" userId="88f4dfb63950bb32" providerId="LiveId" clId="{E564576F-6CCD-4661-B1FB-8D51DE2CE89A}"/>
    <pc:docChg chg="modSld">
      <pc:chgData name="맛있다 군만두" userId="88f4dfb63950bb32" providerId="LiveId" clId="{E564576F-6CCD-4661-B1FB-8D51DE2CE89A}" dt="2024-03-26T07:17:54.030" v="11" actId="2711"/>
      <pc:docMkLst>
        <pc:docMk/>
      </pc:docMkLst>
      <pc:sldChg chg="modSp mod">
        <pc:chgData name="맛있다 군만두" userId="88f4dfb63950bb32" providerId="LiveId" clId="{E564576F-6CCD-4661-B1FB-8D51DE2CE89A}" dt="2024-03-26T07:17:13.628" v="0" actId="2711"/>
        <pc:sldMkLst>
          <pc:docMk/>
          <pc:sldMk cId="2378029627" sldId="256"/>
        </pc:sldMkLst>
        <pc:spChg chg="mod">
          <ac:chgData name="맛있다 군만두" userId="88f4dfb63950bb32" providerId="LiveId" clId="{E564576F-6CCD-4661-B1FB-8D51DE2CE89A}" dt="2024-03-26T07:17:13.628" v="0" actId="2711"/>
          <ac:spMkLst>
            <pc:docMk/>
            <pc:sldMk cId="2378029627" sldId="256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E564576F-6CCD-4661-B1FB-8D51DE2CE89A}" dt="2024-03-26T07:17:39.738" v="7" actId="2711"/>
        <pc:sldMkLst>
          <pc:docMk/>
          <pc:sldMk cId="0" sldId="257"/>
        </pc:sldMkLst>
        <pc:spChg chg="mod">
          <ac:chgData name="맛있다 군만두" userId="88f4dfb63950bb32" providerId="LiveId" clId="{E564576F-6CCD-4661-B1FB-8D51DE2CE89A}" dt="2024-03-26T07:17:39.738" v="7" actId="2711"/>
          <ac:spMkLst>
            <pc:docMk/>
            <pc:sldMk cId="0" sldId="257"/>
            <ac:spMk id="3" creationId="{00000000-0000-0000-0000-000000000000}"/>
          </ac:spMkLst>
        </pc:spChg>
        <pc:spChg chg="mod">
          <ac:chgData name="맛있다 군만두" userId="88f4dfb63950bb32" providerId="LiveId" clId="{E564576F-6CCD-4661-B1FB-8D51DE2CE89A}" dt="2024-03-26T07:17:16.819" v="1" actId="2711"/>
          <ac:spMkLst>
            <pc:docMk/>
            <pc:sldMk cId="0" sldId="257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E564576F-6CCD-4661-B1FB-8D51DE2CE89A}" dt="2024-03-26T07:17:42.801" v="8" actId="2711"/>
        <pc:sldMkLst>
          <pc:docMk/>
          <pc:sldMk cId="0" sldId="258"/>
        </pc:sldMkLst>
        <pc:spChg chg="mod">
          <ac:chgData name="맛있다 군만두" userId="88f4dfb63950bb32" providerId="LiveId" clId="{E564576F-6CCD-4661-B1FB-8D51DE2CE89A}" dt="2024-03-26T07:17:42.801" v="8" actId="2711"/>
          <ac:spMkLst>
            <pc:docMk/>
            <pc:sldMk cId="0" sldId="258"/>
            <ac:spMk id="3" creationId="{00000000-0000-0000-0000-000000000000}"/>
          </ac:spMkLst>
        </pc:spChg>
        <pc:spChg chg="mod">
          <ac:chgData name="맛있다 군만두" userId="88f4dfb63950bb32" providerId="LiveId" clId="{E564576F-6CCD-4661-B1FB-8D51DE2CE89A}" dt="2024-03-26T07:17:19.805" v="2" actId="2711"/>
          <ac:spMkLst>
            <pc:docMk/>
            <pc:sldMk cId="0" sldId="258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E564576F-6CCD-4661-B1FB-8D51DE2CE89A}" dt="2024-03-26T07:17:47.454" v="9" actId="2711"/>
        <pc:sldMkLst>
          <pc:docMk/>
          <pc:sldMk cId="0" sldId="259"/>
        </pc:sldMkLst>
        <pc:spChg chg="mod">
          <ac:chgData name="맛있다 군만두" userId="88f4dfb63950bb32" providerId="LiveId" clId="{E564576F-6CCD-4661-B1FB-8D51DE2CE89A}" dt="2024-03-26T07:17:47.454" v="9" actId="2711"/>
          <ac:spMkLst>
            <pc:docMk/>
            <pc:sldMk cId="0" sldId="259"/>
            <ac:spMk id="3" creationId="{00000000-0000-0000-0000-000000000000}"/>
          </ac:spMkLst>
        </pc:spChg>
        <pc:spChg chg="mod">
          <ac:chgData name="맛있다 군만두" userId="88f4dfb63950bb32" providerId="LiveId" clId="{E564576F-6CCD-4661-B1FB-8D51DE2CE89A}" dt="2024-03-26T07:17:23.185" v="3" actId="2711"/>
          <ac:spMkLst>
            <pc:docMk/>
            <pc:sldMk cId="0" sldId="259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E564576F-6CCD-4661-B1FB-8D51DE2CE89A}" dt="2024-03-26T07:17:50.651" v="10" actId="2711"/>
        <pc:sldMkLst>
          <pc:docMk/>
          <pc:sldMk cId="0" sldId="260"/>
        </pc:sldMkLst>
        <pc:spChg chg="mod">
          <ac:chgData name="맛있다 군만두" userId="88f4dfb63950bb32" providerId="LiveId" clId="{E564576F-6CCD-4661-B1FB-8D51DE2CE89A}" dt="2024-03-26T07:17:50.651" v="10" actId="2711"/>
          <ac:spMkLst>
            <pc:docMk/>
            <pc:sldMk cId="0" sldId="260"/>
            <ac:spMk id="3" creationId="{00000000-0000-0000-0000-000000000000}"/>
          </ac:spMkLst>
        </pc:spChg>
        <pc:spChg chg="mod">
          <ac:chgData name="맛있다 군만두" userId="88f4dfb63950bb32" providerId="LiveId" clId="{E564576F-6CCD-4661-B1FB-8D51DE2CE89A}" dt="2024-03-26T07:17:26.562" v="4" actId="2711"/>
          <ac:spMkLst>
            <pc:docMk/>
            <pc:sldMk cId="0" sldId="260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E564576F-6CCD-4661-B1FB-8D51DE2CE89A}" dt="2024-03-26T07:17:54.030" v="11" actId="2711"/>
        <pc:sldMkLst>
          <pc:docMk/>
          <pc:sldMk cId="0" sldId="261"/>
        </pc:sldMkLst>
        <pc:spChg chg="mod">
          <ac:chgData name="맛있다 군만두" userId="88f4dfb63950bb32" providerId="LiveId" clId="{E564576F-6CCD-4661-B1FB-8D51DE2CE89A}" dt="2024-03-26T07:17:54.030" v="11" actId="2711"/>
          <ac:spMkLst>
            <pc:docMk/>
            <pc:sldMk cId="0" sldId="261"/>
            <ac:spMk id="3" creationId="{00000000-0000-0000-0000-000000000000}"/>
          </ac:spMkLst>
        </pc:spChg>
        <pc:spChg chg="mod">
          <ac:chgData name="맛있다 군만두" userId="88f4dfb63950bb32" providerId="LiveId" clId="{E564576F-6CCD-4661-B1FB-8D51DE2CE89A}" dt="2024-03-26T07:17:30.760" v="5" actId="2711"/>
          <ac:spMkLst>
            <pc:docMk/>
            <pc:sldMk cId="0" sldId="261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E564576F-6CCD-4661-B1FB-8D51DE2CE89A}" dt="2024-03-26T07:17:34.013" v="6" actId="2711"/>
        <pc:sldMkLst>
          <pc:docMk/>
          <pc:sldMk cId="0" sldId="262"/>
        </pc:sldMkLst>
        <pc:spChg chg="mod">
          <ac:chgData name="맛있다 군만두" userId="88f4dfb63950bb32" providerId="LiveId" clId="{E564576F-6CCD-4661-B1FB-8D51DE2CE89A}" dt="2024-03-26T07:17:34.013" v="6" actId="2711"/>
          <ac:spMkLst>
            <pc:docMk/>
            <pc:sldMk cId="0" sldId="262"/>
            <ac:spMk id="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567901-E063-448B-9669-72D76B4DBB89}" type="datetimeFigureOut">
              <a:rPr lang="ko-KR" altLang="en-US" smtClean="0"/>
              <a:pPr/>
              <a:t>2024-10-15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2F5A70-AB9A-4677-87F0-B37AEF390AF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2433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597835"/>
            <a:ext cx="7772400" cy="1102519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1D32F6-9EDE-459F-A5A4-A65ED4DF0B19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B39370-BB0C-4F82-8743-4F1D578CBD52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114E2B-291E-4B7C-AF38-4D024EE47DA3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384048"/>
            <a:ext cx="7772400" cy="6858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날짜 개체 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D6ECFF"/>
              </a:solidFill>
            </a:endParaRPr>
          </a:p>
        </p:txBody>
      </p:sp>
      <p:sp>
        <p:nvSpPr>
          <p:cNvPr id="5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4925" y="138115"/>
            <a:ext cx="55626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>
                <a:solidFill>
                  <a:srgbClr val="D6ECFF"/>
                </a:solidFill>
              </a:rPr>
              <a:t>요한복음 12장</a:t>
            </a:r>
          </a:p>
        </p:txBody>
      </p:sp>
      <p:sp>
        <p:nvSpPr>
          <p:cNvPr id="6" name="슬라이드 번호 개체 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D41E9-234E-4AE6-A484-DAF2ED8E7FAC}" type="slidenum">
              <a:rPr lang="en-US" altLang="ko-KR">
                <a:solidFill>
                  <a:srgbClr val="D6EC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D6ECFF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9512" y="195486"/>
            <a:ext cx="8784976" cy="464451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AE0F96-1EFD-418A-921D-8C7547DEEA30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944167-9403-4BEF-A59A-E7AE6C89400F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C91FA7-78B4-4EB9-A018-B030A8A93E8F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ADE026-C3C1-4DD1-A50E-2BC675DD92F1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56B76B-9B4E-40A9-9311-095E787A5BC7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19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04804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19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D4F959-F588-48BC-AED6-6607D5A0E550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4025519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878FF1-B09B-4B99-A1AC-C8B143BDDF48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2439962-6667-437C-B967-345B48298E63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4119" r:id="rId12"/>
  </p:sldLayoutIdLst>
  <p:transition spd="slow"/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9pPr>
    </p:titleStyle>
    <p:bodyStyle>
      <a:lvl1pPr marL="342900" indent="-3429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40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  <a:cs typeface="+mn-cs"/>
        </a:defRPr>
      </a:lvl1pPr>
      <a:lvl2pPr marL="742950" indent="-28575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36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2pPr>
      <a:lvl3pPr marL="1143000" indent="-2286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32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3pPr>
      <a:lvl4pPr marL="1600200" indent="-2286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28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4pPr>
      <a:lvl5pPr marL="2057400" indent="-2286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28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203334"/>
            <a:ext cx="9144000" cy="221599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ko-KR" altLang="en-US" sz="55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성시교독</a:t>
            </a:r>
            <a:endParaRPr lang="en-US" altLang="ko-KR" sz="55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  <a:p>
            <a:pPr algn="ctr">
              <a:defRPr/>
            </a:pPr>
            <a:endParaRPr lang="en-US" altLang="ko-KR" sz="28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  <a:p>
            <a:pPr algn="ctr">
              <a:defRPr/>
            </a:pPr>
            <a:r>
              <a:rPr lang="en-US" altLang="ko-KR" sz="55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115. </a:t>
            </a:r>
            <a:r>
              <a:rPr lang="ko-KR" altLang="en-US" sz="55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구주</a:t>
            </a:r>
            <a:r>
              <a:rPr lang="en-US" altLang="ko-KR" sz="55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 </a:t>
            </a:r>
            <a:r>
              <a:rPr lang="ko-KR" altLang="en-US" sz="55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강림 </a:t>
            </a:r>
            <a:r>
              <a:rPr lang="en-US" altLang="ko-KR" sz="55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(1)</a:t>
            </a:r>
          </a:p>
        </p:txBody>
      </p:sp>
    </p:spTree>
    <p:extLst>
      <p:ext uri="{BB962C8B-B14F-4D97-AF65-F5344CB8AC3E}">
        <p14:creationId xmlns:p14="http://schemas.microsoft.com/office/powerpoint/2010/main" val="2378029627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87"/>
            <a:ext cx="89289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성문으로 나아가라 나아가라 백성이 올 길을 닦으라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340952"/>
            <a:ext cx="89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큰 길을 수축하고 수축하라 돌을 제하라 만민을 위하여 기치를 들라</a:t>
            </a: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87"/>
            <a:ext cx="8928992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ko-KR" altLang="en-US" sz="4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여호와께서 땅 끝까지 선포하시되 너희는 딸 시온에게 이르라 보라 네 구원이 이르렀느니라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571750"/>
            <a:ext cx="89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b="1" spc="-15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보라 상급이 그에게 있고 보응이 그 앞에 있느니라 하셨느니라</a:t>
            </a: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87"/>
            <a:ext cx="89289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사람들이 너를 일컬어 거룩한 백성이라 여호와께서 구속하신 자라 하겠고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340952"/>
            <a:ext cx="89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또 너를 일컬어 찾은 바 된 자요 버림 받지 아니한 성읍이라 하리라</a:t>
            </a: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87"/>
            <a:ext cx="89289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선지자 </a:t>
            </a:r>
            <a:r>
              <a:rPr lang="ko-KR" altLang="en-US" sz="40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이사야의</a:t>
            </a:r>
            <a:r>
              <a:rPr lang="ko-KR" altLang="en-US" sz="4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 책에 쓴 바 광야에서 외치는 자의 소리가 있어 이르되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340952"/>
            <a:ext cx="89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너희는 주의 길을 준비하라 그의 오실 길을 곧게 하라</a:t>
            </a:r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87"/>
            <a:ext cx="89289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모든 골짜기가 메워지고 모든 산과 작은 산이 낮아지고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340952"/>
            <a:ext cx="89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굽은 것이 곧아지고 험한 길이 평탄하여질 것이요</a:t>
            </a:r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87"/>
            <a:ext cx="8928992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&lt;</a:t>
            </a:r>
            <a:r>
              <a:rPr lang="ko-KR" altLang="en-US" sz="4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다같이</a:t>
            </a:r>
            <a:r>
              <a:rPr lang="en-US" altLang="ko-KR" sz="4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&gt;  </a:t>
            </a:r>
          </a:p>
          <a:p>
            <a:endParaRPr lang="en-US" altLang="ko-KR" sz="44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  <a:p>
            <a:r>
              <a:rPr lang="ko-KR" altLang="en-US" sz="4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모든 육체가 하나님의 구원하심을 보리라 함과 같으니라</a:t>
            </a:r>
            <a:r>
              <a:rPr lang="en-US" altLang="ko-KR" sz="4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. </a:t>
            </a:r>
            <a:r>
              <a:rPr lang="ko-KR" altLang="en-US" sz="4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아멘</a:t>
            </a: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1_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7962</TotalTime>
  <Words>114</Words>
  <Application>Microsoft Office PowerPoint</Application>
  <PresentationFormat>화면 슬라이드 쇼(16:9)</PresentationFormat>
  <Paragraphs>16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3" baseType="lpstr">
      <vt:lpstr>HY강M</vt:lpstr>
      <vt:lpstr>굴림</vt:lpstr>
      <vt:lpstr>나눔스퀘어 네오 Bold</vt:lpstr>
      <vt:lpstr>나눔스퀘어 네오 Heavy</vt:lpstr>
      <vt:lpstr>맑은 고딕</vt:lpstr>
      <vt:lpstr>1_기본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장동복</dc:creator>
  <cp:lastModifiedBy>맛있다 군만두</cp:lastModifiedBy>
  <cp:revision>784</cp:revision>
  <dcterms:created xsi:type="dcterms:W3CDTF">2007-05-31T02:43:10Z</dcterms:created>
  <dcterms:modified xsi:type="dcterms:W3CDTF">2024-10-15T11:22:56Z</dcterms:modified>
</cp:coreProperties>
</file>