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103" d="100"/>
          <a:sy n="103" d="100"/>
        </p:scale>
        <p:origin x="138" y="34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FC8995-A278-455B-9189-FBB01436C88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DE6FAC7-96AC-4BFA-9977-9E6718B7829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7A3EAE-35A0-40F5-9424-BE18D2FD5A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92A341-2224-42B2-B388-38DBCB8A01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F96E45-90D0-42D7-BBED-9D41AAC21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74613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D12C32-77AE-4D77-BCA2-BF197C5DA2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637645F-B10D-4543-B049-FF1269169F7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FE4B8C-F6C1-4CED-86F6-F8899CE2A4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B6A0391-5377-43F5-AB06-D3DF8555EB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A52AC8-9A87-4ADF-95BD-3FA39BDDFB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51344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E4C2FCE-2E20-4807-9D52-884C39F35F6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144FD16-1248-43F1-896B-4CDBD35E85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C0BAD-13A8-4C47-8C4B-EFDF5DF9C8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4616BEB-8D9F-465D-A868-62E895EA45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96BFA8-84EE-49C4-955C-89D0635B37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5601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657FB2-08D9-4B02-9CD2-E20CFB01D5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7448BB2-F1FB-4AFD-A0DF-58F999609E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9BAAF3-203C-4F5C-8183-3C282497F1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4D3438-34B2-4716-8C0A-C671C99E26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01619B-6966-4E3A-8794-9297CA38BC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6649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469C17-E17A-4583-B1C4-46AB73A449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76C0263-492C-4DE9-A266-2A8EB90AEE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29C984-413E-42E9-8EA0-522949D429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D26236-C732-4B35-BA8D-B1B4A537AD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560453E-EF2E-48F5-B9B5-213BDA849F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93887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F63835-57D5-4AC1-AB92-9A787BDE5D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1083F1-E2E7-4BF3-840E-945FE62A7DF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CDB687C-26C4-480A-BBEC-A15F5832C23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AA238A6-F685-4E1D-B3B5-7E39FB0DEC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587F54-1D34-4ABB-BC77-01E1327AA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BAD41D-AF54-4170-908E-FCC4BF3E08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38593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838EEE-BB32-477F-9078-DE9C8F24E6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FFF9D0-5CE0-45D1-8476-0E882F3730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CD7B2E8-2586-4C50-93F7-4CD70420634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ECB98A3-977E-476D-85A5-23C1AE12578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EED6480-9716-4B27-AE11-E5F9E47B921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81B3377-B520-4645-B8CE-7FD23A04BC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E1309D6-3DA9-40A4-B6F9-D20C82EB2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F4692BF-02C8-4F30-BB11-C5043F2C29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5645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47F045-589B-4639-9AC7-E9EED906A9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B182AC4-021B-426C-90BC-EFA88ACB3A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556849A-8E37-4EE1-BA62-67515A01EE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2354612-D26B-468E-8015-96FB13479E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5614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1F66C95-43C5-4F9C-866D-0F17F5D9E4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0A3B680-2E02-447D-8101-B1BF350301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2B6E163-EB6F-44E3-BAE5-6B6458EE4A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9725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7C2F95-BEE2-4E75-ABCC-DC57763B16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3D2E3A-A19D-4B82-8A3C-9448531B555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D88C2EF-BB4C-4757-BD16-9111BDC08F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F12D875-A807-4FD8-94DA-54EBA094C8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3D4EB4-C457-4E8B-878E-829416B2E6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E8813D4-1031-475D-A125-8438E8EB7C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1186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35560-23FF-4F9E-B0ED-645844CE73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929EEEE-5BE4-4595-97C7-3603BD662C5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217B5C3-B687-4319-8BC6-DCF859C28F7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078676D-3F7C-4E5D-9D33-BA59B02F35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1E77994-1709-4B95-BFD7-AFF5D81B2B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2357467-CE40-4A31-833A-2F7958F995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83601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E3D51C4-9AA2-490C-B656-243BB6083E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79E9CC-27B2-4337-A484-97340B53EF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71C177-423F-4A59-86D5-E26F8C2A91A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DFFA70-6BEA-4CC8-8922-A3E6BCAEDAF8}" type="datetimeFigureOut">
              <a:rPr lang="en-US" smtClean="0"/>
              <a:t>22-Sep-21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482A2D7-6221-47CB-97FE-07AADE4159D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94CF045-9DAF-4D58-AD2D-87C0FE88803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02C5D1-97B1-450E-B57D-CBEDBE90F2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1194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-">
            <a:extLst>
              <a:ext uri="{FF2B5EF4-FFF2-40B4-BE49-F238E27FC236}">
                <a16:creationId xmlns:a16="http://schemas.microsoft.com/office/drawing/2014/main" id="{0BA186F0-91AA-4168-98B4-F2DF4BC8748C}"/>
              </a:ext>
            </a:extLst>
          </p:cNvPr>
          <p:cNvSpPr/>
          <p:nvPr/>
        </p:nvSpPr>
        <p:spPr>
          <a:xfrm>
            <a:off x="634" y="1785"/>
            <a:ext cx="12193269" cy="6854430"/>
          </a:xfrm>
          <a:custGeom>
            <a:avLst/>
            <a:gdLst>
              <a:gd name="connsiteX0" fmla="*/ 0 w 12193269"/>
              <a:gd name="connsiteY0" fmla="*/ 0 h 6854430"/>
              <a:gd name="connsiteX1" fmla="*/ 12193270 w 12193269"/>
              <a:gd name="connsiteY1" fmla="*/ 0 h 6854430"/>
              <a:gd name="connsiteX2" fmla="*/ 12193270 w 12193269"/>
              <a:gd name="connsiteY2" fmla="*/ 6854430 h 6854430"/>
              <a:gd name="connsiteX3" fmla="*/ 0 w 12193269"/>
              <a:gd name="connsiteY3" fmla="*/ 6854430 h 6854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3269" h="6854430">
                <a:moveTo>
                  <a:pt x="0" y="0"/>
                </a:moveTo>
                <a:lnTo>
                  <a:pt x="12193270" y="0"/>
                </a:lnTo>
                <a:lnTo>
                  <a:pt x="12193270" y="6854430"/>
                </a:lnTo>
                <a:lnTo>
                  <a:pt x="0" y="6854430"/>
                </a:lnTo>
                <a:close/>
              </a:path>
            </a:pathLst>
          </a:custGeom>
          <a:solidFill>
            <a:srgbClr val="FFF2DE"/>
          </a:solidFill>
          <a:ln w="6347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grpSp>
        <p:nvGrpSpPr>
          <p:cNvPr id="219" name="-">
            <a:extLst>
              <a:ext uri="{FF2B5EF4-FFF2-40B4-BE49-F238E27FC236}">
                <a16:creationId xmlns:a16="http://schemas.microsoft.com/office/drawing/2014/main" id="{2BC17538-E692-4904-B9A7-2634024F4F4B}"/>
              </a:ext>
            </a:extLst>
          </p:cNvPr>
          <p:cNvGrpSpPr/>
          <p:nvPr/>
        </p:nvGrpSpPr>
        <p:grpSpPr>
          <a:xfrm>
            <a:off x="2300042" y="2367832"/>
            <a:ext cx="7902268" cy="2051886"/>
            <a:chOff x="2300042" y="2367832"/>
            <a:chExt cx="7902268" cy="2051886"/>
          </a:xfrm>
        </p:grpSpPr>
        <p:grpSp>
          <p:nvGrpSpPr>
            <p:cNvPr id="11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5677752" y="2367832"/>
              <a:ext cx="1370251" cy="2051886"/>
              <a:chOff x="5677752" y="2367832"/>
              <a:chExt cx="1370251" cy="2051886"/>
            </a:xfrm>
            <a:solidFill>
              <a:schemeClr val="accent1"/>
            </a:solidFill>
          </p:grpSpPr>
          <p:sp>
            <p:nvSpPr>
              <p:cNvPr id="12" name="Freeform: Shape 11">
                <a:extLst>
                  <a:ext uri="{FF2B5EF4-FFF2-40B4-BE49-F238E27FC236}">
                    <a16:creationId xmlns:a16="http://schemas.microsoft.com/office/drawing/2014/main" id="{DAD04A39-8855-4E0A-883A-9AA94B53126D}"/>
                  </a:ext>
                </a:extLst>
              </p:cNvPr>
              <p:cNvSpPr/>
              <p:nvPr/>
            </p:nvSpPr>
            <p:spPr>
              <a:xfrm>
                <a:off x="5677752" y="2367832"/>
                <a:ext cx="1370251" cy="2051886"/>
              </a:xfrm>
              <a:custGeom>
                <a:avLst/>
                <a:gdLst>
                  <a:gd name="connsiteX0" fmla="*/ 953909 w 1370251"/>
                  <a:gd name="connsiteY0" fmla="*/ 2051252 h 2051886"/>
                  <a:gd name="connsiteX1" fmla="*/ 418882 w 1370251"/>
                  <a:gd name="connsiteY1" fmla="*/ 2051886 h 2051886"/>
                  <a:gd name="connsiteX2" fmla="*/ 1904 w 1370251"/>
                  <a:gd name="connsiteY2" fmla="*/ 1635543 h 2051886"/>
                  <a:gd name="connsiteX3" fmla="*/ 0 w 1370251"/>
                  <a:gd name="connsiteY3" fmla="*/ 417613 h 2051886"/>
                  <a:gd name="connsiteX4" fmla="*/ 416343 w 1370251"/>
                  <a:gd name="connsiteY4" fmla="*/ 635 h 2051886"/>
                  <a:gd name="connsiteX5" fmla="*/ 951370 w 1370251"/>
                  <a:gd name="connsiteY5" fmla="*/ 0 h 2051886"/>
                  <a:gd name="connsiteX6" fmla="*/ 1368347 w 1370251"/>
                  <a:gd name="connsiteY6" fmla="*/ 416343 h 2051886"/>
                  <a:gd name="connsiteX7" fmla="*/ 1370252 w 1370251"/>
                  <a:gd name="connsiteY7" fmla="*/ 1634274 h 2051886"/>
                  <a:gd name="connsiteX8" fmla="*/ 953909 w 1370251"/>
                  <a:gd name="connsiteY8" fmla="*/ 2051252 h 20518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370251" h="2051886">
                    <a:moveTo>
                      <a:pt x="953909" y="2051252"/>
                    </a:moveTo>
                    <a:lnTo>
                      <a:pt x="418882" y="2051886"/>
                    </a:lnTo>
                    <a:cubicBezTo>
                      <a:pt x="189766" y="2051886"/>
                      <a:pt x="1904" y="1864659"/>
                      <a:pt x="1904" y="1635543"/>
                    </a:cubicBezTo>
                    <a:lnTo>
                      <a:pt x="0" y="417613"/>
                    </a:lnTo>
                    <a:cubicBezTo>
                      <a:pt x="0" y="188497"/>
                      <a:pt x="187227" y="635"/>
                      <a:pt x="416343" y="635"/>
                    </a:cubicBezTo>
                    <a:lnTo>
                      <a:pt x="951370" y="0"/>
                    </a:lnTo>
                    <a:cubicBezTo>
                      <a:pt x="1180485" y="0"/>
                      <a:pt x="1368347" y="187227"/>
                      <a:pt x="1368347" y="416343"/>
                    </a:cubicBezTo>
                    <a:lnTo>
                      <a:pt x="1370252" y="1634274"/>
                    </a:lnTo>
                    <a:cubicBezTo>
                      <a:pt x="1370252" y="1863390"/>
                      <a:pt x="1183024" y="2050617"/>
                      <a:pt x="953909" y="2051252"/>
                    </a:cubicBezTo>
                    <a:close/>
                  </a:path>
                </a:pathLst>
              </a:custGeom>
              <a:solidFill>
                <a:srgbClr val="FEDCA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grpSp>
            <p:nvGrpSpPr>
              <p:cNvPr id="13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6024282" y="2840661"/>
                <a:ext cx="764776" cy="1115114"/>
                <a:chOff x="6024282" y="2840661"/>
                <a:chExt cx="764776" cy="1115114"/>
              </a:xfrm>
              <a:solidFill>
                <a:schemeClr val="accent1"/>
              </a:solidFill>
            </p:grpSpPr>
            <p:sp>
              <p:nvSpPr>
                <p:cNvPr id="14" name="Freeform: Shape 13">
                  <a:extLst>
                    <a:ext uri="{FF2B5EF4-FFF2-40B4-BE49-F238E27FC236}">
                      <a16:creationId xmlns:a16="http://schemas.microsoft.com/office/drawing/2014/main" id="{1A078DF3-81EE-4148-AA4D-52E270607AC6}"/>
                    </a:ext>
                  </a:extLst>
                </p:cNvPr>
                <p:cNvSpPr/>
                <p:nvPr/>
              </p:nvSpPr>
              <p:spPr>
                <a:xfrm>
                  <a:off x="6024282" y="2840661"/>
                  <a:ext cx="764776" cy="1115114"/>
                </a:xfrm>
                <a:custGeom>
                  <a:avLst/>
                  <a:gdLst>
                    <a:gd name="connsiteX0" fmla="*/ 764142 w 764776"/>
                    <a:gd name="connsiteY0" fmla="*/ 244348 h 1115114"/>
                    <a:gd name="connsiteX1" fmla="*/ 764776 w 764776"/>
                    <a:gd name="connsiteY1" fmla="*/ 869497 h 1115114"/>
                    <a:gd name="connsiteX2" fmla="*/ 532487 w 764776"/>
                    <a:gd name="connsiteY2" fmla="*/ 1114480 h 1115114"/>
                    <a:gd name="connsiteX3" fmla="*/ 233558 w 764776"/>
                    <a:gd name="connsiteY3" fmla="*/ 1115114 h 1115114"/>
                    <a:gd name="connsiteX4" fmla="*/ 635 w 764776"/>
                    <a:gd name="connsiteY4" fmla="*/ 870767 h 1115114"/>
                    <a:gd name="connsiteX5" fmla="*/ 0 w 764776"/>
                    <a:gd name="connsiteY5" fmla="*/ 245617 h 1115114"/>
                    <a:gd name="connsiteX6" fmla="*/ 68544 w 764776"/>
                    <a:gd name="connsiteY6" fmla="*/ 72352 h 1115114"/>
                    <a:gd name="connsiteX7" fmla="*/ 232924 w 764776"/>
                    <a:gd name="connsiteY7" fmla="*/ 635 h 1115114"/>
                    <a:gd name="connsiteX8" fmla="*/ 531853 w 764776"/>
                    <a:gd name="connsiteY8" fmla="*/ 0 h 1115114"/>
                    <a:gd name="connsiteX9" fmla="*/ 696232 w 764776"/>
                    <a:gd name="connsiteY9" fmla="*/ 71718 h 1115114"/>
                    <a:gd name="connsiteX10" fmla="*/ 764142 w 764776"/>
                    <a:gd name="connsiteY10" fmla="*/ 244348 h 1115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64776" h="1115114">
                      <a:moveTo>
                        <a:pt x="764142" y="244348"/>
                      </a:moveTo>
                      <a:lnTo>
                        <a:pt x="764776" y="869497"/>
                      </a:lnTo>
                      <a:cubicBezTo>
                        <a:pt x="764776" y="1004047"/>
                        <a:pt x="660691" y="1114480"/>
                        <a:pt x="532487" y="1114480"/>
                      </a:cubicBezTo>
                      <a:lnTo>
                        <a:pt x="233558" y="1115114"/>
                      </a:lnTo>
                      <a:cubicBezTo>
                        <a:pt x="105355" y="1115114"/>
                        <a:pt x="635" y="1005317"/>
                        <a:pt x="635" y="870767"/>
                      </a:cubicBezTo>
                      <a:lnTo>
                        <a:pt x="0" y="245617"/>
                      </a:lnTo>
                      <a:cubicBezTo>
                        <a:pt x="0" y="178342"/>
                        <a:pt x="26021" y="116779"/>
                        <a:pt x="68544" y="72352"/>
                      </a:cubicBezTo>
                      <a:cubicBezTo>
                        <a:pt x="110432" y="27926"/>
                        <a:pt x="168822" y="635"/>
                        <a:pt x="232924" y="635"/>
                      </a:cubicBezTo>
                      <a:lnTo>
                        <a:pt x="531853" y="0"/>
                      </a:lnTo>
                      <a:cubicBezTo>
                        <a:pt x="595954" y="0"/>
                        <a:pt x="653709" y="27291"/>
                        <a:pt x="696232" y="71718"/>
                      </a:cubicBezTo>
                      <a:cubicBezTo>
                        <a:pt x="738121" y="116145"/>
                        <a:pt x="764142" y="177073"/>
                        <a:pt x="764142" y="244348"/>
                      </a:cubicBezTo>
                      <a:close/>
                    </a:path>
                  </a:pathLst>
                </a:custGeom>
                <a:solidFill>
                  <a:srgbClr val="282828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5" name="Freeform: Shape 14">
                  <a:extLst>
                    <a:ext uri="{FF2B5EF4-FFF2-40B4-BE49-F238E27FC236}">
                      <a16:creationId xmlns:a16="http://schemas.microsoft.com/office/drawing/2014/main" id="{2DA18C0B-E016-4334-A512-F4774D7C03D4}"/>
                    </a:ext>
                  </a:extLst>
                </p:cNvPr>
                <p:cNvSpPr/>
                <p:nvPr/>
              </p:nvSpPr>
              <p:spPr>
                <a:xfrm>
                  <a:off x="6092192" y="2930149"/>
                  <a:ext cx="628322" cy="934868"/>
                </a:xfrm>
                <a:custGeom>
                  <a:avLst/>
                  <a:gdLst>
                    <a:gd name="connsiteX0" fmla="*/ 627688 w 628322"/>
                    <a:gd name="connsiteY0" fmla="*/ 198017 h 934868"/>
                    <a:gd name="connsiteX1" fmla="*/ 628323 w 628322"/>
                    <a:gd name="connsiteY1" fmla="*/ 736851 h 934868"/>
                    <a:gd name="connsiteX2" fmla="*/ 430305 w 628322"/>
                    <a:gd name="connsiteY2" fmla="*/ 934868 h 934868"/>
                    <a:gd name="connsiteX3" fmla="*/ 198651 w 628322"/>
                    <a:gd name="connsiteY3" fmla="*/ 934868 h 934868"/>
                    <a:gd name="connsiteX4" fmla="*/ 635 w 628322"/>
                    <a:gd name="connsiteY4" fmla="*/ 736851 h 934868"/>
                    <a:gd name="connsiteX5" fmla="*/ 0 w 628322"/>
                    <a:gd name="connsiteY5" fmla="*/ 198017 h 934868"/>
                    <a:gd name="connsiteX6" fmla="*/ 198017 w 628322"/>
                    <a:gd name="connsiteY6" fmla="*/ 0 h 934868"/>
                    <a:gd name="connsiteX7" fmla="*/ 429671 w 628322"/>
                    <a:gd name="connsiteY7" fmla="*/ 0 h 934868"/>
                    <a:gd name="connsiteX8" fmla="*/ 627688 w 628322"/>
                    <a:gd name="connsiteY8" fmla="*/ 198017 h 9348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8322" h="934868">
                      <a:moveTo>
                        <a:pt x="627688" y="198017"/>
                      </a:moveTo>
                      <a:lnTo>
                        <a:pt x="628323" y="736851"/>
                      </a:lnTo>
                      <a:cubicBezTo>
                        <a:pt x="628323" y="846015"/>
                        <a:pt x="539469" y="934868"/>
                        <a:pt x="430305" y="934868"/>
                      </a:cubicBezTo>
                      <a:lnTo>
                        <a:pt x="198651" y="934868"/>
                      </a:lnTo>
                      <a:cubicBezTo>
                        <a:pt x="89488" y="934868"/>
                        <a:pt x="635" y="846015"/>
                        <a:pt x="635" y="736851"/>
                      </a:cubicBezTo>
                      <a:lnTo>
                        <a:pt x="0" y="198017"/>
                      </a:lnTo>
                      <a:cubicBezTo>
                        <a:pt x="0" y="88854"/>
                        <a:pt x="88854" y="0"/>
                        <a:pt x="198017" y="0"/>
                      </a:cubicBezTo>
                      <a:lnTo>
                        <a:pt x="429671" y="0"/>
                      </a:lnTo>
                      <a:cubicBezTo>
                        <a:pt x="538835" y="635"/>
                        <a:pt x="627688" y="89488"/>
                        <a:pt x="627688" y="198017"/>
                      </a:cubicBezTo>
                      <a:close/>
                    </a:path>
                  </a:pathLst>
                </a:custGeom>
                <a:solidFill>
                  <a:srgbClr val="EA7E2C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6" name="Freeform: Shape 15">
                  <a:extLst>
                    <a:ext uri="{FF2B5EF4-FFF2-40B4-BE49-F238E27FC236}">
                      <a16:creationId xmlns:a16="http://schemas.microsoft.com/office/drawing/2014/main" id="{0B9E8E97-283D-4BA0-87FE-8D29A410ED3A}"/>
                    </a:ext>
                  </a:extLst>
                </p:cNvPr>
                <p:cNvSpPr/>
                <p:nvPr/>
              </p:nvSpPr>
              <p:spPr>
                <a:xfrm>
                  <a:off x="6092192" y="2840661"/>
                  <a:ext cx="627688" cy="298294"/>
                </a:xfrm>
                <a:custGeom>
                  <a:avLst/>
                  <a:gdLst>
                    <a:gd name="connsiteX0" fmla="*/ 627688 w 627688"/>
                    <a:gd name="connsiteY0" fmla="*/ 71718 h 298294"/>
                    <a:gd name="connsiteX1" fmla="*/ 314161 w 627688"/>
                    <a:gd name="connsiteY1" fmla="*/ 298295 h 298294"/>
                    <a:gd name="connsiteX2" fmla="*/ 0 w 627688"/>
                    <a:gd name="connsiteY2" fmla="*/ 72352 h 298294"/>
                    <a:gd name="connsiteX3" fmla="*/ 164379 w 627688"/>
                    <a:gd name="connsiteY3" fmla="*/ 635 h 298294"/>
                    <a:gd name="connsiteX4" fmla="*/ 463309 w 627688"/>
                    <a:gd name="connsiteY4" fmla="*/ 0 h 298294"/>
                    <a:gd name="connsiteX5" fmla="*/ 627688 w 627688"/>
                    <a:gd name="connsiteY5" fmla="*/ 71718 h 2982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627688" h="298294">
                      <a:moveTo>
                        <a:pt x="627688" y="71718"/>
                      </a:moveTo>
                      <a:cubicBezTo>
                        <a:pt x="597858" y="201190"/>
                        <a:pt x="469021" y="298295"/>
                        <a:pt x="314161" y="298295"/>
                      </a:cubicBezTo>
                      <a:cubicBezTo>
                        <a:pt x="159302" y="298295"/>
                        <a:pt x="30464" y="201825"/>
                        <a:pt x="0" y="72352"/>
                      </a:cubicBezTo>
                      <a:cubicBezTo>
                        <a:pt x="41888" y="27926"/>
                        <a:pt x="100278" y="635"/>
                        <a:pt x="164379" y="635"/>
                      </a:cubicBezTo>
                      <a:lnTo>
                        <a:pt x="463309" y="0"/>
                      </a:lnTo>
                      <a:cubicBezTo>
                        <a:pt x="527410" y="0"/>
                        <a:pt x="585165" y="27291"/>
                        <a:pt x="627688" y="71718"/>
                      </a:cubicBezTo>
                      <a:close/>
                    </a:path>
                  </a:pathLst>
                </a:custGeom>
                <a:solidFill>
                  <a:srgbClr val="282828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7" name="Freeform: Shape 16">
                  <a:extLst>
                    <a:ext uri="{FF2B5EF4-FFF2-40B4-BE49-F238E27FC236}">
                      <a16:creationId xmlns:a16="http://schemas.microsoft.com/office/drawing/2014/main" id="{D5EEC7B0-04C2-46AA-A134-91CA3ABA33B7}"/>
                    </a:ext>
                  </a:extLst>
                </p:cNvPr>
                <p:cNvSpPr/>
                <p:nvPr/>
              </p:nvSpPr>
              <p:spPr>
                <a:xfrm>
                  <a:off x="6092826" y="3477869"/>
                  <a:ext cx="627688" cy="387148"/>
                </a:xfrm>
                <a:custGeom>
                  <a:avLst/>
                  <a:gdLst>
                    <a:gd name="connsiteX0" fmla="*/ 627688 w 627688"/>
                    <a:gd name="connsiteY0" fmla="*/ 0 h 387148"/>
                    <a:gd name="connsiteX1" fmla="*/ 627688 w 627688"/>
                    <a:gd name="connsiteY1" fmla="*/ 189131 h 387148"/>
                    <a:gd name="connsiteX2" fmla="*/ 429671 w 627688"/>
                    <a:gd name="connsiteY2" fmla="*/ 387148 h 387148"/>
                    <a:gd name="connsiteX3" fmla="*/ 198017 w 627688"/>
                    <a:gd name="connsiteY3" fmla="*/ 387148 h 387148"/>
                    <a:gd name="connsiteX4" fmla="*/ 0 w 627688"/>
                    <a:gd name="connsiteY4" fmla="*/ 189131 h 387148"/>
                    <a:gd name="connsiteX5" fmla="*/ 0 w 627688"/>
                    <a:gd name="connsiteY5" fmla="*/ 3173 h 387148"/>
                    <a:gd name="connsiteX6" fmla="*/ 238636 w 627688"/>
                    <a:gd name="connsiteY6" fmla="*/ 8251 h 387148"/>
                    <a:gd name="connsiteX7" fmla="*/ 536296 w 627688"/>
                    <a:gd name="connsiteY7" fmla="*/ 1904 h 387148"/>
                    <a:gd name="connsiteX8" fmla="*/ 627688 w 627688"/>
                    <a:gd name="connsiteY8" fmla="*/ 0 h 387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7688" h="387148">
                      <a:moveTo>
                        <a:pt x="627688" y="0"/>
                      </a:moveTo>
                      <a:lnTo>
                        <a:pt x="627688" y="189131"/>
                      </a:lnTo>
                      <a:cubicBezTo>
                        <a:pt x="627688" y="298295"/>
                        <a:pt x="538835" y="387148"/>
                        <a:pt x="429671" y="387148"/>
                      </a:cubicBezTo>
                      <a:lnTo>
                        <a:pt x="198017" y="387148"/>
                      </a:lnTo>
                      <a:cubicBezTo>
                        <a:pt x="88854" y="387148"/>
                        <a:pt x="0" y="298295"/>
                        <a:pt x="0" y="189131"/>
                      </a:cubicBezTo>
                      <a:lnTo>
                        <a:pt x="0" y="3173"/>
                      </a:lnTo>
                      <a:cubicBezTo>
                        <a:pt x="83142" y="2538"/>
                        <a:pt x="173265" y="3173"/>
                        <a:pt x="238636" y="8251"/>
                      </a:cubicBezTo>
                      <a:cubicBezTo>
                        <a:pt x="392226" y="20944"/>
                        <a:pt x="444903" y="7616"/>
                        <a:pt x="536296" y="1904"/>
                      </a:cubicBezTo>
                      <a:cubicBezTo>
                        <a:pt x="570568" y="1269"/>
                        <a:pt x="600397" y="0"/>
                        <a:pt x="627688" y="0"/>
                      </a:cubicBezTo>
                      <a:close/>
                    </a:path>
                  </a:pathLst>
                </a:custGeom>
                <a:solidFill>
                  <a:srgbClr val="FE954E">
                    <a:alpha val="60000"/>
                  </a:srgbClr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8" name="Freeform: Shape 17">
                  <a:extLst>
                    <a:ext uri="{FF2B5EF4-FFF2-40B4-BE49-F238E27FC236}">
                      <a16:creationId xmlns:a16="http://schemas.microsoft.com/office/drawing/2014/main" id="{6A56F5A4-FBBF-4AEF-803B-697EB3903DFA}"/>
                    </a:ext>
                  </a:extLst>
                </p:cNvPr>
                <p:cNvSpPr/>
                <p:nvPr/>
              </p:nvSpPr>
              <p:spPr>
                <a:xfrm>
                  <a:off x="6092826" y="3498813"/>
                  <a:ext cx="627688" cy="366838"/>
                </a:xfrm>
                <a:custGeom>
                  <a:avLst/>
                  <a:gdLst>
                    <a:gd name="connsiteX0" fmla="*/ 627688 w 627688"/>
                    <a:gd name="connsiteY0" fmla="*/ 0 h 366838"/>
                    <a:gd name="connsiteX1" fmla="*/ 627688 w 627688"/>
                    <a:gd name="connsiteY1" fmla="*/ 168822 h 366838"/>
                    <a:gd name="connsiteX2" fmla="*/ 429671 w 627688"/>
                    <a:gd name="connsiteY2" fmla="*/ 366839 h 366838"/>
                    <a:gd name="connsiteX3" fmla="*/ 198017 w 627688"/>
                    <a:gd name="connsiteY3" fmla="*/ 366839 h 366838"/>
                    <a:gd name="connsiteX4" fmla="*/ 0 w 627688"/>
                    <a:gd name="connsiteY4" fmla="*/ 178977 h 366838"/>
                    <a:gd name="connsiteX5" fmla="*/ 0 w 627688"/>
                    <a:gd name="connsiteY5" fmla="*/ 169457 h 366838"/>
                    <a:gd name="connsiteX6" fmla="*/ 0 w 627688"/>
                    <a:gd name="connsiteY6" fmla="*/ 27291 h 366838"/>
                    <a:gd name="connsiteX7" fmla="*/ 173900 w 627688"/>
                    <a:gd name="connsiteY7" fmla="*/ 19040 h 366838"/>
                    <a:gd name="connsiteX8" fmla="*/ 503928 w 627688"/>
                    <a:gd name="connsiteY8" fmla="*/ 3173 h 366838"/>
                    <a:gd name="connsiteX9" fmla="*/ 627688 w 627688"/>
                    <a:gd name="connsiteY9" fmla="*/ 0 h 3668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627688" h="366838">
                      <a:moveTo>
                        <a:pt x="627688" y="0"/>
                      </a:moveTo>
                      <a:lnTo>
                        <a:pt x="627688" y="168822"/>
                      </a:lnTo>
                      <a:cubicBezTo>
                        <a:pt x="627688" y="277985"/>
                        <a:pt x="538835" y="366839"/>
                        <a:pt x="429671" y="366839"/>
                      </a:cubicBezTo>
                      <a:lnTo>
                        <a:pt x="198017" y="366839"/>
                      </a:lnTo>
                      <a:cubicBezTo>
                        <a:pt x="92662" y="366839"/>
                        <a:pt x="5077" y="283062"/>
                        <a:pt x="0" y="178977"/>
                      </a:cubicBezTo>
                      <a:cubicBezTo>
                        <a:pt x="0" y="175804"/>
                        <a:pt x="0" y="172630"/>
                        <a:pt x="0" y="169457"/>
                      </a:cubicBezTo>
                      <a:lnTo>
                        <a:pt x="0" y="27291"/>
                      </a:lnTo>
                      <a:cubicBezTo>
                        <a:pt x="43157" y="19040"/>
                        <a:pt x="102817" y="13328"/>
                        <a:pt x="173900" y="19040"/>
                      </a:cubicBezTo>
                      <a:cubicBezTo>
                        <a:pt x="330028" y="31733"/>
                        <a:pt x="436018" y="-8886"/>
                        <a:pt x="503928" y="3173"/>
                      </a:cubicBezTo>
                      <a:cubicBezTo>
                        <a:pt x="550258" y="10789"/>
                        <a:pt x="585165" y="3173"/>
                        <a:pt x="627688" y="0"/>
                      </a:cubicBezTo>
                      <a:close/>
                    </a:path>
                  </a:pathLst>
                </a:custGeom>
                <a:solidFill>
                  <a:srgbClr val="FE954E">
                    <a:alpha val="60000"/>
                  </a:srgbClr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F627557C-827F-4CA6-A18F-80DCF45FAA2C}"/>
                    </a:ext>
                  </a:extLst>
                </p:cNvPr>
                <p:cNvSpPr/>
                <p:nvPr/>
              </p:nvSpPr>
              <p:spPr>
                <a:xfrm>
                  <a:off x="6092826" y="3646532"/>
                  <a:ext cx="627688" cy="219119"/>
                </a:xfrm>
                <a:custGeom>
                  <a:avLst/>
                  <a:gdLst>
                    <a:gd name="connsiteX0" fmla="*/ 627688 w 627688"/>
                    <a:gd name="connsiteY0" fmla="*/ 19199 h 219119"/>
                    <a:gd name="connsiteX1" fmla="*/ 627688 w 627688"/>
                    <a:gd name="connsiteY1" fmla="*/ 21103 h 219119"/>
                    <a:gd name="connsiteX2" fmla="*/ 429671 w 627688"/>
                    <a:gd name="connsiteY2" fmla="*/ 219120 h 219119"/>
                    <a:gd name="connsiteX3" fmla="*/ 198017 w 627688"/>
                    <a:gd name="connsiteY3" fmla="*/ 219120 h 219119"/>
                    <a:gd name="connsiteX4" fmla="*/ 0 w 627688"/>
                    <a:gd name="connsiteY4" fmla="*/ 31258 h 219119"/>
                    <a:gd name="connsiteX5" fmla="*/ 165014 w 627688"/>
                    <a:gd name="connsiteY5" fmla="*/ 11583 h 219119"/>
                    <a:gd name="connsiteX6" fmla="*/ 403650 w 627688"/>
                    <a:gd name="connsiteY6" fmla="*/ 9044 h 219119"/>
                    <a:gd name="connsiteX7" fmla="*/ 573741 w 627688"/>
                    <a:gd name="connsiteY7" fmla="*/ 9044 h 219119"/>
                    <a:gd name="connsiteX8" fmla="*/ 627688 w 627688"/>
                    <a:gd name="connsiteY8" fmla="*/ 19199 h 21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7688" h="219119">
                      <a:moveTo>
                        <a:pt x="627688" y="19199"/>
                      </a:moveTo>
                      <a:lnTo>
                        <a:pt x="627688" y="21103"/>
                      </a:lnTo>
                      <a:cubicBezTo>
                        <a:pt x="627688" y="130266"/>
                        <a:pt x="538835" y="219120"/>
                        <a:pt x="429671" y="219120"/>
                      </a:cubicBezTo>
                      <a:lnTo>
                        <a:pt x="198017" y="219120"/>
                      </a:lnTo>
                      <a:cubicBezTo>
                        <a:pt x="92662" y="219120"/>
                        <a:pt x="5077" y="135343"/>
                        <a:pt x="0" y="31258"/>
                      </a:cubicBezTo>
                      <a:cubicBezTo>
                        <a:pt x="43157" y="19834"/>
                        <a:pt x="114875" y="3967"/>
                        <a:pt x="165014" y="11583"/>
                      </a:cubicBezTo>
                      <a:cubicBezTo>
                        <a:pt x="241174" y="23641"/>
                        <a:pt x="309084" y="21103"/>
                        <a:pt x="403650" y="9044"/>
                      </a:cubicBezTo>
                      <a:cubicBezTo>
                        <a:pt x="497581" y="-3015"/>
                        <a:pt x="520429" y="-3015"/>
                        <a:pt x="573741" y="9044"/>
                      </a:cubicBezTo>
                      <a:cubicBezTo>
                        <a:pt x="592147" y="12852"/>
                        <a:pt x="610552" y="16025"/>
                        <a:pt x="627688" y="19199"/>
                      </a:cubicBezTo>
                      <a:close/>
                    </a:path>
                  </a:pathLst>
                </a:custGeom>
                <a:solidFill>
                  <a:srgbClr val="825D45">
                    <a:alpha val="60000"/>
                  </a:srgbClr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20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8823809" y="2367832"/>
              <a:ext cx="1378501" cy="2051886"/>
              <a:chOff x="8823809" y="2367832"/>
              <a:chExt cx="1378501" cy="2051886"/>
            </a:xfrm>
            <a:solidFill>
              <a:schemeClr val="accent1"/>
            </a:solidFill>
          </p:grpSpPr>
          <p:sp>
            <p:nvSpPr>
              <p:cNvPr id="21" name="Freeform: Shape 20">
                <a:extLst>
                  <a:ext uri="{FF2B5EF4-FFF2-40B4-BE49-F238E27FC236}">
                    <a16:creationId xmlns:a16="http://schemas.microsoft.com/office/drawing/2014/main" id="{E3279E31-51D9-46F9-9965-18A98AA87B29}"/>
                  </a:ext>
                </a:extLst>
              </p:cNvPr>
              <p:cNvSpPr/>
              <p:nvPr/>
            </p:nvSpPr>
            <p:spPr>
              <a:xfrm>
                <a:off x="8823809" y="2367832"/>
                <a:ext cx="1378501" cy="2051886"/>
              </a:xfrm>
              <a:custGeom>
                <a:avLst/>
                <a:gdLst>
                  <a:gd name="connsiteX0" fmla="*/ 960889 w 1378501"/>
                  <a:gd name="connsiteY0" fmla="*/ 2051252 h 2051886"/>
                  <a:gd name="connsiteX1" fmla="*/ 420151 w 1378501"/>
                  <a:gd name="connsiteY1" fmla="*/ 2051886 h 2051886"/>
                  <a:gd name="connsiteX2" fmla="*/ 1904 w 1378501"/>
                  <a:gd name="connsiteY2" fmla="*/ 1634274 h 2051886"/>
                  <a:gd name="connsiteX3" fmla="*/ 0 w 1378501"/>
                  <a:gd name="connsiteY3" fmla="*/ 418882 h 2051886"/>
                  <a:gd name="connsiteX4" fmla="*/ 417612 w 1378501"/>
                  <a:gd name="connsiteY4" fmla="*/ 635 h 2051886"/>
                  <a:gd name="connsiteX5" fmla="*/ 958351 w 1378501"/>
                  <a:gd name="connsiteY5" fmla="*/ 0 h 2051886"/>
                  <a:gd name="connsiteX6" fmla="*/ 1376597 w 1378501"/>
                  <a:gd name="connsiteY6" fmla="*/ 417613 h 2051886"/>
                  <a:gd name="connsiteX7" fmla="*/ 1378502 w 1378501"/>
                  <a:gd name="connsiteY7" fmla="*/ 1633004 h 2051886"/>
                  <a:gd name="connsiteX8" fmla="*/ 960889 w 1378501"/>
                  <a:gd name="connsiteY8" fmla="*/ 2051252 h 20518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378501" h="2051886">
                    <a:moveTo>
                      <a:pt x="960889" y="2051252"/>
                    </a:moveTo>
                    <a:lnTo>
                      <a:pt x="420151" y="2051886"/>
                    </a:lnTo>
                    <a:cubicBezTo>
                      <a:pt x="190401" y="2051886"/>
                      <a:pt x="1904" y="1864659"/>
                      <a:pt x="1904" y="1634274"/>
                    </a:cubicBezTo>
                    <a:lnTo>
                      <a:pt x="0" y="418882"/>
                    </a:lnTo>
                    <a:cubicBezTo>
                      <a:pt x="0" y="189132"/>
                      <a:pt x="187227" y="635"/>
                      <a:pt x="417612" y="635"/>
                    </a:cubicBezTo>
                    <a:lnTo>
                      <a:pt x="958351" y="0"/>
                    </a:lnTo>
                    <a:cubicBezTo>
                      <a:pt x="1188101" y="0"/>
                      <a:pt x="1376597" y="187227"/>
                      <a:pt x="1376597" y="417613"/>
                    </a:cubicBezTo>
                    <a:lnTo>
                      <a:pt x="1378502" y="1633004"/>
                    </a:lnTo>
                    <a:cubicBezTo>
                      <a:pt x="1378502" y="1862755"/>
                      <a:pt x="1190640" y="2050617"/>
                      <a:pt x="960889" y="2051252"/>
                    </a:cubicBezTo>
                    <a:close/>
                  </a:path>
                </a:pathLst>
              </a:custGeom>
              <a:solidFill>
                <a:srgbClr val="FEDCA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grpSp>
            <p:nvGrpSpPr>
              <p:cNvPr id="22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9173512" y="2840661"/>
                <a:ext cx="769219" cy="1115114"/>
                <a:chOff x="9173512" y="2840661"/>
                <a:chExt cx="769219" cy="1115114"/>
              </a:xfrm>
              <a:solidFill>
                <a:schemeClr val="accent1"/>
              </a:solidFill>
            </p:grpSpPr>
            <p:sp>
              <p:nvSpPr>
                <p:cNvPr id="23" name="Freeform: Shape 22">
                  <a:extLst>
                    <a:ext uri="{FF2B5EF4-FFF2-40B4-BE49-F238E27FC236}">
                      <a16:creationId xmlns:a16="http://schemas.microsoft.com/office/drawing/2014/main" id="{7EC35114-D5DB-4A9B-8F64-96C8D88822E6}"/>
                    </a:ext>
                  </a:extLst>
                </p:cNvPr>
                <p:cNvSpPr/>
                <p:nvPr/>
              </p:nvSpPr>
              <p:spPr>
                <a:xfrm>
                  <a:off x="9173512" y="2840661"/>
                  <a:ext cx="769219" cy="1115114"/>
                </a:xfrm>
                <a:custGeom>
                  <a:avLst/>
                  <a:gdLst>
                    <a:gd name="connsiteX0" fmla="*/ 768585 w 769219"/>
                    <a:gd name="connsiteY0" fmla="*/ 244348 h 1115114"/>
                    <a:gd name="connsiteX1" fmla="*/ 769219 w 769219"/>
                    <a:gd name="connsiteY1" fmla="*/ 869497 h 1115114"/>
                    <a:gd name="connsiteX2" fmla="*/ 535661 w 769219"/>
                    <a:gd name="connsiteY2" fmla="*/ 1114480 h 1115114"/>
                    <a:gd name="connsiteX3" fmla="*/ 234828 w 769219"/>
                    <a:gd name="connsiteY3" fmla="*/ 1115114 h 1115114"/>
                    <a:gd name="connsiteX4" fmla="*/ 635 w 769219"/>
                    <a:gd name="connsiteY4" fmla="*/ 870767 h 1115114"/>
                    <a:gd name="connsiteX5" fmla="*/ 0 w 769219"/>
                    <a:gd name="connsiteY5" fmla="*/ 245617 h 1115114"/>
                    <a:gd name="connsiteX6" fmla="*/ 68544 w 769219"/>
                    <a:gd name="connsiteY6" fmla="*/ 72352 h 1115114"/>
                    <a:gd name="connsiteX7" fmla="*/ 233558 w 769219"/>
                    <a:gd name="connsiteY7" fmla="*/ 635 h 1115114"/>
                    <a:gd name="connsiteX8" fmla="*/ 534391 w 769219"/>
                    <a:gd name="connsiteY8" fmla="*/ 0 h 1115114"/>
                    <a:gd name="connsiteX9" fmla="*/ 699405 w 769219"/>
                    <a:gd name="connsiteY9" fmla="*/ 71718 h 1115114"/>
                    <a:gd name="connsiteX10" fmla="*/ 768585 w 769219"/>
                    <a:gd name="connsiteY10" fmla="*/ 244348 h 1115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69219" h="1115114">
                      <a:moveTo>
                        <a:pt x="768585" y="244348"/>
                      </a:moveTo>
                      <a:lnTo>
                        <a:pt x="769219" y="869497"/>
                      </a:lnTo>
                      <a:cubicBezTo>
                        <a:pt x="769219" y="1004047"/>
                        <a:pt x="664499" y="1114480"/>
                        <a:pt x="535661" y="1114480"/>
                      </a:cubicBezTo>
                      <a:lnTo>
                        <a:pt x="234828" y="1115114"/>
                      </a:lnTo>
                      <a:cubicBezTo>
                        <a:pt x="105989" y="1115114"/>
                        <a:pt x="635" y="1005317"/>
                        <a:pt x="635" y="870767"/>
                      </a:cubicBezTo>
                      <a:lnTo>
                        <a:pt x="0" y="245617"/>
                      </a:lnTo>
                      <a:cubicBezTo>
                        <a:pt x="0" y="178342"/>
                        <a:pt x="26021" y="116779"/>
                        <a:pt x="68544" y="72352"/>
                      </a:cubicBezTo>
                      <a:cubicBezTo>
                        <a:pt x="111067" y="27926"/>
                        <a:pt x="169456" y="635"/>
                        <a:pt x="233558" y="635"/>
                      </a:cubicBezTo>
                      <a:lnTo>
                        <a:pt x="534391" y="0"/>
                      </a:lnTo>
                      <a:cubicBezTo>
                        <a:pt x="598493" y="0"/>
                        <a:pt x="656883" y="27291"/>
                        <a:pt x="699405" y="71718"/>
                      </a:cubicBezTo>
                      <a:cubicBezTo>
                        <a:pt x="741929" y="116145"/>
                        <a:pt x="768585" y="177073"/>
                        <a:pt x="768585" y="244348"/>
                      </a:cubicBezTo>
                      <a:close/>
                    </a:path>
                  </a:pathLst>
                </a:custGeom>
                <a:solidFill>
                  <a:srgbClr val="282828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4" name="Freeform: Shape 23">
                  <a:extLst>
                    <a:ext uri="{FF2B5EF4-FFF2-40B4-BE49-F238E27FC236}">
                      <a16:creationId xmlns:a16="http://schemas.microsoft.com/office/drawing/2014/main" id="{5D77FEE4-2448-4155-B32A-C18BAF9847EC}"/>
                    </a:ext>
                  </a:extLst>
                </p:cNvPr>
                <p:cNvSpPr/>
                <p:nvPr/>
              </p:nvSpPr>
              <p:spPr>
                <a:xfrm>
                  <a:off x="9242056" y="2930149"/>
                  <a:ext cx="631496" cy="934868"/>
                </a:xfrm>
                <a:custGeom>
                  <a:avLst/>
                  <a:gdLst>
                    <a:gd name="connsiteX0" fmla="*/ 630862 w 631496"/>
                    <a:gd name="connsiteY0" fmla="*/ 198017 h 934868"/>
                    <a:gd name="connsiteX1" fmla="*/ 631496 w 631496"/>
                    <a:gd name="connsiteY1" fmla="*/ 736851 h 934868"/>
                    <a:gd name="connsiteX2" fmla="*/ 432845 w 631496"/>
                    <a:gd name="connsiteY2" fmla="*/ 934868 h 934868"/>
                    <a:gd name="connsiteX3" fmla="*/ 199921 w 631496"/>
                    <a:gd name="connsiteY3" fmla="*/ 934868 h 934868"/>
                    <a:gd name="connsiteX4" fmla="*/ 635 w 631496"/>
                    <a:gd name="connsiteY4" fmla="*/ 736851 h 934868"/>
                    <a:gd name="connsiteX5" fmla="*/ 0 w 631496"/>
                    <a:gd name="connsiteY5" fmla="*/ 198017 h 934868"/>
                    <a:gd name="connsiteX6" fmla="*/ 198652 w 631496"/>
                    <a:gd name="connsiteY6" fmla="*/ 0 h 934868"/>
                    <a:gd name="connsiteX7" fmla="*/ 431575 w 631496"/>
                    <a:gd name="connsiteY7" fmla="*/ 0 h 934868"/>
                    <a:gd name="connsiteX8" fmla="*/ 630862 w 631496"/>
                    <a:gd name="connsiteY8" fmla="*/ 198017 h 9348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31496" h="934868">
                      <a:moveTo>
                        <a:pt x="630862" y="198017"/>
                      </a:moveTo>
                      <a:lnTo>
                        <a:pt x="631496" y="736851"/>
                      </a:lnTo>
                      <a:cubicBezTo>
                        <a:pt x="631496" y="846015"/>
                        <a:pt x="542008" y="934868"/>
                        <a:pt x="432845" y="934868"/>
                      </a:cubicBezTo>
                      <a:lnTo>
                        <a:pt x="199921" y="934868"/>
                      </a:lnTo>
                      <a:cubicBezTo>
                        <a:pt x="90124" y="934868"/>
                        <a:pt x="635" y="846015"/>
                        <a:pt x="635" y="736851"/>
                      </a:cubicBezTo>
                      <a:lnTo>
                        <a:pt x="0" y="198017"/>
                      </a:lnTo>
                      <a:cubicBezTo>
                        <a:pt x="0" y="88854"/>
                        <a:pt x="89489" y="0"/>
                        <a:pt x="198652" y="0"/>
                      </a:cubicBezTo>
                      <a:lnTo>
                        <a:pt x="431575" y="0"/>
                      </a:lnTo>
                      <a:cubicBezTo>
                        <a:pt x="541373" y="635"/>
                        <a:pt x="630862" y="89488"/>
                        <a:pt x="630862" y="198017"/>
                      </a:cubicBezTo>
                      <a:close/>
                    </a:path>
                  </a:pathLst>
                </a:custGeom>
                <a:solidFill>
                  <a:srgbClr val="EA7E2C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5" name="Freeform: Shape 24">
                  <a:extLst>
                    <a:ext uri="{FF2B5EF4-FFF2-40B4-BE49-F238E27FC236}">
                      <a16:creationId xmlns:a16="http://schemas.microsoft.com/office/drawing/2014/main" id="{284DC7DD-DE5A-434F-9E22-DEE44722D657}"/>
                    </a:ext>
                  </a:extLst>
                </p:cNvPr>
                <p:cNvSpPr/>
                <p:nvPr/>
              </p:nvSpPr>
              <p:spPr>
                <a:xfrm>
                  <a:off x="9241421" y="2840661"/>
                  <a:ext cx="631496" cy="298294"/>
                </a:xfrm>
                <a:custGeom>
                  <a:avLst/>
                  <a:gdLst>
                    <a:gd name="connsiteX0" fmla="*/ 631496 w 631496"/>
                    <a:gd name="connsiteY0" fmla="*/ 71718 h 298294"/>
                    <a:gd name="connsiteX1" fmla="*/ 316066 w 631496"/>
                    <a:gd name="connsiteY1" fmla="*/ 298295 h 298294"/>
                    <a:gd name="connsiteX2" fmla="*/ 0 w 631496"/>
                    <a:gd name="connsiteY2" fmla="*/ 72352 h 298294"/>
                    <a:gd name="connsiteX3" fmla="*/ 165014 w 631496"/>
                    <a:gd name="connsiteY3" fmla="*/ 635 h 298294"/>
                    <a:gd name="connsiteX4" fmla="*/ 465848 w 631496"/>
                    <a:gd name="connsiteY4" fmla="*/ 0 h 298294"/>
                    <a:gd name="connsiteX5" fmla="*/ 631496 w 631496"/>
                    <a:gd name="connsiteY5" fmla="*/ 71718 h 2982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631496" h="298294">
                      <a:moveTo>
                        <a:pt x="631496" y="71718"/>
                      </a:moveTo>
                      <a:cubicBezTo>
                        <a:pt x="601032" y="201190"/>
                        <a:pt x="471560" y="298295"/>
                        <a:pt x="316066" y="298295"/>
                      </a:cubicBezTo>
                      <a:cubicBezTo>
                        <a:pt x="160572" y="298295"/>
                        <a:pt x="30464" y="201825"/>
                        <a:pt x="0" y="72352"/>
                      </a:cubicBezTo>
                      <a:cubicBezTo>
                        <a:pt x="42523" y="27926"/>
                        <a:pt x="100913" y="635"/>
                        <a:pt x="165014" y="635"/>
                      </a:cubicBezTo>
                      <a:lnTo>
                        <a:pt x="465848" y="0"/>
                      </a:lnTo>
                      <a:cubicBezTo>
                        <a:pt x="530584" y="0"/>
                        <a:pt x="588974" y="27291"/>
                        <a:pt x="631496" y="71718"/>
                      </a:cubicBezTo>
                      <a:close/>
                    </a:path>
                  </a:pathLst>
                </a:custGeom>
                <a:solidFill>
                  <a:srgbClr val="282828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6" name="Freeform: Shape 25">
                  <a:extLst>
                    <a:ext uri="{FF2B5EF4-FFF2-40B4-BE49-F238E27FC236}">
                      <a16:creationId xmlns:a16="http://schemas.microsoft.com/office/drawing/2014/main" id="{44842F53-9D33-46AE-ABB0-BF42AB60AFAA}"/>
                    </a:ext>
                  </a:extLst>
                </p:cNvPr>
                <p:cNvSpPr/>
                <p:nvPr/>
              </p:nvSpPr>
              <p:spPr>
                <a:xfrm>
                  <a:off x="9242691" y="3477869"/>
                  <a:ext cx="630860" cy="387148"/>
                </a:xfrm>
                <a:custGeom>
                  <a:avLst/>
                  <a:gdLst>
                    <a:gd name="connsiteX0" fmla="*/ 630861 w 630860"/>
                    <a:gd name="connsiteY0" fmla="*/ 0 h 387148"/>
                    <a:gd name="connsiteX1" fmla="*/ 630861 w 630860"/>
                    <a:gd name="connsiteY1" fmla="*/ 189131 h 387148"/>
                    <a:gd name="connsiteX2" fmla="*/ 432210 w 630860"/>
                    <a:gd name="connsiteY2" fmla="*/ 387148 h 387148"/>
                    <a:gd name="connsiteX3" fmla="*/ 199286 w 630860"/>
                    <a:gd name="connsiteY3" fmla="*/ 387148 h 387148"/>
                    <a:gd name="connsiteX4" fmla="*/ 0 w 630860"/>
                    <a:gd name="connsiteY4" fmla="*/ 189131 h 387148"/>
                    <a:gd name="connsiteX5" fmla="*/ 0 w 630860"/>
                    <a:gd name="connsiteY5" fmla="*/ 3173 h 387148"/>
                    <a:gd name="connsiteX6" fmla="*/ 239905 w 630860"/>
                    <a:gd name="connsiteY6" fmla="*/ 8251 h 387148"/>
                    <a:gd name="connsiteX7" fmla="*/ 539469 w 630860"/>
                    <a:gd name="connsiteY7" fmla="*/ 1904 h 387148"/>
                    <a:gd name="connsiteX8" fmla="*/ 630861 w 630860"/>
                    <a:gd name="connsiteY8" fmla="*/ 0 h 387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30860" h="387148">
                      <a:moveTo>
                        <a:pt x="630861" y="0"/>
                      </a:moveTo>
                      <a:lnTo>
                        <a:pt x="630861" y="189131"/>
                      </a:lnTo>
                      <a:cubicBezTo>
                        <a:pt x="630861" y="298295"/>
                        <a:pt x="541373" y="387148"/>
                        <a:pt x="432210" y="387148"/>
                      </a:cubicBezTo>
                      <a:lnTo>
                        <a:pt x="199286" y="387148"/>
                      </a:lnTo>
                      <a:cubicBezTo>
                        <a:pt x="89488" y="387148"/>
                        <a:pt x="0" y="298295"/>
                        <a:pt x="0" y="189131"/>
                      </a:cubicBezTo>
                      <a:lnTo>
                        <a:pt x="0" y="3173"/>
                      </a:lnTo>
                      <a:cubicBezTo>
                        <a:pt x="83142" y="2538"/>
                        <a:pt x="174534" y="3173"/>
                        <a:pt x="239905" y="8251"/>
                      </a:cubicBezTo>
                      <a:cubicBezTo>
                        <a:pt x="394130" y="20944"/>
                        <a:pt x="446807" y="7616"/>
                        <a:pt x="539469" y="1904"/>
                      </a:cubicBezTo>
                      <a:cubicBezTo>
                        <a:pt x="573106" y="1269"/>
                        <a:pt x="603571" y="0"/>
                        <a:pt x="630861" y="0"/>
                      </a:cubicBezTo>
                      <a:close/>
                    </a:path>
                  </a:pathLst>
                </a:custGeom>
                <a:solidFill>
                  <a:srgbClr val="FE954E">
                    <a:alpha val="60000"/>
                  </a:srgbClr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7" name="Freeform: Shape 26">
                  <a:extLst>
                    <a:ext uri="{FF2B5EF4-FFF2-40B4-BE49-F238E27FC236}">
                      <a16:creationId xmlns:a16="http://schemas.microsoft.com/office/drawing/2014/main" id="{056D5491-4C61-4AC4-AA26-D1A70065FBE3}"/>
                    </a:ext>
                  </a:extLst>
                </p:cNvPr>
                <p:cNvSpPr/>
                <p:nvPr/>
              </p:nvSpPr>
              <p:spPr>
                <a:xfrm>
                  <a:off x="9242691" y="3498813"/>
                  <a:ext cx="630860" cy="366838"/>
                </a:xfrm>
                <a:custGeom>
                  <a:avLst/>
                  <a:gdLst>
                    <a:gd name="connsiteX0" fmla="*/ 630861 w 630860"/>
                    <a:gd name="connsiteY0" fmla="*/ 0 h 366838"/>
                    <a:gd name="connsiteX1" fmla="*/ 630861 w 630860"/>
                    <a:gd name="connsiteY1" fmla="*/ 168822 h 366838"/>
                    <a:gd name="connsiteX2" fmla="*/ 432210 w 630860"/>
                    <a:gd name="connsiteY2" fmla="*/ 366839 h 366838"/>
                    <a:gd name="connsiteX3" fmla="*/ 199286 w 630860"/>
                    <a:gd name="connsiteY3" fmla="*/ 366839 h 366838"/>
                    <a:gd name="connsiteX4" fmla="*/ 0 w 630860"/>
                    <a:gd name="connsiteY4" fmla="*/ 178977 h 366838"/>
                    <a:gd name="connsiteX5" fmla="*/ 0 w 630860"/>
                    <a:gd name="connsiteY5" fmla="*/ 169457 h 366838"/>
                    <a:gd name="connsiteX6" fmla="*/ 0 w 630860"/>
                    <a:gd name="connsiteY6" fmla="*/ 27291 h 366838"/>
                    <a:gd name="connsiteX7" fmla="*/ 175169 w 630860"/>
                    <a:gd name="connsiteY7" fmla="*/ 19040 h 366838"/>
                    <a:gd name="connsiteX8" fmla="*/ 507100 w 630860"/>
                    <a:gd name="connsiteY8" fmla="*/ 3173 h 366838"/>
                    <a:gd name="connsiteX9" fmla="*/ 630861 w 630860"/>
                    <a:gd name="connsiteY9" fmla="*/ 0 h 3668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630860" h="366838">
                      <a:moveTo>
                        <a:pt x="630861" y="0"/>
                      </a:moveTo>
                      <a:lnTo>
                        <a:pt x="630861" y="168822"/>
                      </a:lnTo>
                      <a:cubicBezTo>
                        <a:pt x="630861" y="277985"/>
                        <a:pt x="541373" y="366839"/>
                        <a:pt x="432210" y="366839"/>
                      </a:cubicBezTo>
                      <a:lnTo>
                        <a:pt x="199286" y="366839"/>
                      </a:lnTo>
                      <a:cubicBezTo>
                        <a:pt x="93296" y="366839"/>
                        <a:pt x="5077" y="283062"/>
                        <a:pt x="0" y="178977"/>
                      </a:cubicBezTo>
                      <a:cubicBezTo>
                        <a:pt x="0" y="175804"/>
                        <a:pt x="0" y="172630"/>
                        <a:pt x="0" y="169457"/>
                      </a:cubicBezTo>
                      <a:lnTo>
                        <a:pt x="0" y="27291"/>
                      </a:lnTo>
                      <a:cubicBezTo>
                        <a:pt x="43792" y="19040"/>
                        <a:pt x="103451" y="13328"/>
                        <a:pt x="175169" y="19040"/>
                      </a:cubicBezTo>
                      <a:cubicBezTo>
                        <a:pt x="331932" y="31733"/>
                        <a:pt x="438556" y="-8886"/>
                        <a:pt x="507100" y="3173"/>
                      </a:cubicBezTo>
                      <a:cubicBezTo>
                        <a:pt x="552797" y="10789"/>
                        <a:pt x="588338" y="3173"/>
                        <a:pt x="630861" y="0"/>
                      </a:cubicBezTo>
                      <a:close/>
                    </a:path>
                  </a:pathLst>
                </a:custGeom>
                <a:solidFill>
                  <a:srgbClr val="FE954E">
                    <a:alpha val="60000"/>
                  </a:srgbClr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8" name="Freeform: Shape 27">
                  <a:extLst>
                    <a:ext uri="{FF2B5EF4-FFF2-40B4-BE49-F238E27FC236}">
                      <a16:creationId xmlns:a16="http://schemas.microsoft.com/office/drawing/2014/main" id="{DD813F4A-33AD-4B33-A861-8C07CE2988D9}"/>
                    </a:ext>
                  </a:extLst>
                </p:cNvPr>
                <p:cNvSpPr/>
                <p:nvPr/>
              </p:nvSpPr>
              <p:spPr>
                <a:xfrm>
                  <a:off x="9243325" y="3646532"/>
                  <a:ext cx="630861" cy="219119"/>
                </a:xfrm>
                <a:custGeom>
                  <a:avLst/>
                  <a:gdLst>
                    <a:gd name="connsiteX0" fmla="*/ 630862 w 630861"/>
                    <a:gd name="connsiteY0" fmla="*/ 19199 h 219119"/>
                    <a:gd name="connsiteX1" fmla="*/ 630862 w 630861"/>
                    <a:gd name="connsiteY1" fmla="*/ 21103 h 219119"/>
                    <a:gd name="connsiteX2" fmla="*/ 432210 w 630861"/>
                    <a:gd name="connsiteY2" fmla="*/ 219120 h 219119"/>
                    <a:gd name="connsiteX3" fmla="*/ 199286 w 630861"/>
                    <a:gd name="connsiteY3" fmla="*/ 219120 h 219119"/>
                    <a:gd name="connsiteX4" fmla="*/ 0 w 630861"/>
                    <a:gd name="connsiteY4" fmla="*/ 31258 h 219119"/>
                    <a:gd name="connsiteX5" fmla="*/ 166283 w 630861"/>
                    <a:gd name="connsiteY5" fmla="*/ 11583 h 219119"/>
                    <a:gd name="connsiteX6" fmla="*/ 406188 w 630861"/>
                    <a:gd name="connsiteY6" fmla="*/ 9044 h 219119"/>
                    <a:gd name="connsiteX7" fmla="*/ 577549 w 630861"/>
                    <a:gd name="connsiteY7" fmla="*/ 9044 h 219119"/>
                    <a:gd name="connsiteX8" fmla="*/ 630862 w 630861"/>
                    <a:gd name="connsiteY8" fmla="*/ 19199 h 21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30861" h="219119">
                      <a:moveTo>
                        <a:pt x="630862" y="19199"/>
                      </a:moveTo>
                      <a:lnTo>
                        <a:pt x="630862" y="21103"/>
                      </a:lnTo>
                      <a:cubicBezTo>
                        <a:pt x="630862" y="130266"/>
                        <a:pt x="541373" y="219120"/>
                        <a:pt x="432210" y="219120"/>
                      </a:cubicBezTo>
                      <a:lnTo>
                        <a:pt x="199286" y="219120"/>
                      </a:lnTo>
                      <a:cubicBezTo>
                        <a:pt x="93296" y="219120"/>
                        <a:pt x="5077" y="135343"/>
                        <a:pt x="0" y="31258"/>
                      </a:cubicBezTo>
                      <a:cubicBezTo>
                        <a:pt x="43157" y="19834"/>
                        <a:pt x="115510" y="3967"/>
                        <a:pt x="166283" y="11583"/>
                      </a:cubicBezTo>
                      <a:cubicBezTo>
                        <a:pt x="243078" y="23641"/>
                        <a:pt x="311623" y="21103"/>
                        <a:pt x="406188" y="9044"/>
                      </a:cubicBezTo>
                      <a:cubicBezTo>
                        <a:pt x="500754" y="-3015"/>
                        <a:pt x="523602" y="-3015"/>
                        <a:pt x="577549" y="9044"/>
                      </a:cubicBezTo>
                      <a:cubicBezTo>
                        <a:pt x="594685" y="12852"/>
                        <a:pt x="613091" y="16025"/>
                        <a:pt x="630862" y="19199"/>
                      </a:cubicBezTo>
                      <a:close/>
                    </a:path>
                  </a:pathLst>
                </a:custGeom>
                <a:solidFill>
                  <a:srgbClr val="825D45">
                    <a:alpha val="60000"/>
                  </a:srgbClr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40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2300042" y="2367832"/>
              <a:ext cx="1370252" cy="2051886"/>
              <a:chOff x="2300042" y="2367832"/>
              <a:chExt cx="1370252" cy="2051886"/>
            </a:xfrm>
            <a:solidFill>
              <a:schemeClr val="accent1"/>
            </a:solidFill>
          </p:grpSpPr>
          <p:sp>
            <p:nvSpPr>
              <p:cNvPr id="41" name="Freeform: Shape 40">
                <a:extLst>
                  <a:ext uri="{FF2B5EF4-FFF2-40B4-BE49-F238E27FC236}">
                    <a16:creationId xmlns:a16="http://schemas.microsoft.com/office/drawing/2014/main" id="{9E277DEC-DA32-4E63-83DA-122D2885A34D}"/>
                  </a:ext>
                </a:extLst>
              </p:cNvPr>
              <p:cNvSpPr/>
              <p:nvPr/>
            </p:nvSpPr>
            <p:spPr>
              <a:xfrm>
                <a:off x="2300042" y="2367832"/>
                <a:ext cx="1370252" cy="2051886"/>
              </a:xfrm>
              <a:custGeom>
                <a:avLst/>
                <a:gdLst>
                  <a:gd name="connsiteX0" fmla="*/ 953908 w 1370252"/>
                  <a:gd name="connsiteY0" fmla="*/ 2051252 h 2051886"/>
                  <a:gd name="connsiteX1" fmla="*/ 418882 w 1370252"/>
                  <a:gd name="connsiteY1" fmla="*/ 2051886 h 2051886"/>
                  <a:gd name="connsiteX2" fmla="*/ 1904 w 1370252"/>
                  <a:gd name="connsiteY2" fmla="*/ 1635543 h 2051886"/>
                  <a:gd name="connsiteX3" fmla="*/ 0 w 1370252"/>
                  <a:gd name="connsiteY3" fmla="*/ 417613 h 2051886"/>
                  <a:gd name="connsiteX4" fmla="*/ 416343 w 1370252"/>
                  <a:gd name="connsiteY4" fmla="*/ 635 h 2051886"/>
                  <a:gd name="connsiteX5" fmla="*/ 951369 w 1370252"/>
                  <a:gd name="connsiteY5" fmla="*/ 0 h 2051886"/>
                  <a:gd name="connsiteX6" fmla="*/ 1368347 w 1370252"/>
                  <a:gd name="connsiteY6" fmla="*/ 416343 h 2051886"/>
                  <a:gd name="connsiteX7" fmla="*/ 1370251 w 1370252"/>
                  <a:gd name="connsiteY7" fmla="*/ 1634274 h 2051886"/>
                  <a:gd name="connsiteX8" fmla="*/ 953908 w 1370252"/>
                  <a:gd name="connsiteY8" fmla="*/ 2051252 h 20518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370252" h="2051886">
                    <a:moveTo>
                      <a:pt x="953908" y="2051252"/>
                    </a:moveTo>
                    <a:lnTo>
                      <a:pt x="418882" y="2051886"/>
                    </a:lnTo>
                    <a:cubicBezTo>
                      <a:pt x="189766" y="2051886"/>
                      <a:pt x="1904" y="1864659"/>
                      <a:pt x="1904" y="1635543"/>
                    </a:cubicBezTo>
                    <a:lnTo>
                      <a:pt x="0" y="417613"/>
                    </a:lnTo>
                    <a:cubicBezTo>
                      <a:pt x="0" y="188497"/>
                      <a:pt x="187227" y="635"/>
                      <a:pt x="416343" y="635"/>
                    </a:cubicBezTo>
                    <a:lnTo>
                      <a:pt x="951369" y="0"/>
                    </a:lnTo>
                    <a:cubicBezTo>
                      <a:pt x="1180485" y="0"/>
                      <a:pt x="1368347" y="187227"/>
                      <a:pt x="1368347" y="416343"/>
                    </a:cubicBezTo>
                    <a:lnTo>
                      <a:pt x="1370251" y="1634274"/>
                    </a:lnTo>
                    <a:cubicBezTo>
                      <a:pt x="1370886" y="1863390"/>
                      <a:pt x="1183659" y="2050617"/>
                      <a:pt x="953908" y="2051252"/>
                    </a:cubicBezTo>
                    <a:close/>
                  </a:path>
                </a:pathLst>
              </a:custGeom>
              <a:solidFill>
                <a:srgbClr val="FEDCA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grpSp>
            <p:nvGrpSpPr>
              <p:cNvPr id="42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2647840" y="2840661"/>
                <a:ext cx="764776" cy="1115114"/>
                <a:chOff x="2647840" y="2840661"/>
                <a:chExt cx="764776" cy="1115114"/>
              </a:xfrm>
              <a:solidFill>
                <a:schemeClr val="accent1"/>
              </a:solidFill>
            </p:grpSpPr>
            <p:sp>
              <p:nvSpPr>
                <p:cNvPr id="43" name="Freeform: Shape 42">
                  <a:extLst>
                    <a:ext uri="{FF2B5EF4-FFF2-40B4-BE49-F238E27FC236}">
                      <a16:creationId xmlns:a16="http://schemas.microsoft.com/office/drawing/2014/main" id="{E6994B2E-8408-4321-919A-45CE20AC8F5D}"/>
                    </a:ext>
                  </a:extLst>
                </p:cNvPr>
                <p:cNvSpPr/>
                <p:nvPr/>
              </p:nvSpPr>
              <p:spPr>
                <a:xfrm>
                  <a:off x="2647840" y="2840661"/>
                  <a:ext cx="764776" cy="1115114"/>
                </a:xfrm>
                <a:custGeom>
                  <a:avLst/>
                  <a:gdLst>
                    <a:gd name="connsiteX0" fmla="*/ 764142 w 764776"/>
                    <a:gd name="connsiteY0" fmla="*/ 244348 h 1115114"/>
                    <a:gd name="connsiteX1" fmla="*/ 764777 w 764776"/>
                    <a:gd name="connsiteY1" fmla="*/ 869497 h 1115114"/>
                    <a:gd name="connsiteX2" fmla="*/ 532488 w 764776"/>
                    <a:gd name="connsiteY2" fmla="*/ 1114480 h 1115114"/>
                    <a:gd name="connsiteX3" fmla="*/ 233558 w 764776"/>
                    <a:gd name="connsiteY3" fmla="*/ 1115114 h 1115114"/>
                    <a:gd name="connsiteX4" fmla="*/ 635 w 764776"/>
                    <a:gd name="connsiteY4" fmla="*/ 870767 h 1115114"/>
                    <a:gd name="connsiteX5" fmla="*/ 0 w 764776"/>
                    <a:gd name="connsiteY5" fmla="*/ 245617 h 1115114"/>
                    <a:gd name="connsiteX6" fmla="*/ 68544 w 764776"/>
                    <a:gd name="connsiteY6" fmla="*/ 72352 h 1115114"/>
                    <a:gd name="connsiteX7" fmla="*/ 232924 w 764776"/>
                    <a:gd name="connsiteY7" fmla="*/ 635 h 1115114"/>
                    <a:gd name="connsiteX8" fmla="*/ 531853 w 764776"/>
                    <a:gd name="connsiteY8" fmla="*/ 0 h 1115114"/>
                    <a:gd name="connsiteX9" fmla="*/ 696232 w 764776"/>
                    <a:gd name="connsiteY9" fmla="*/ 71718 h 1115114"/>
                    <a:gd name="connsiteX10" fmla="*/ 764142 w 764776"/>
                    <a:gd name="connsiteY10" fmla="*/ 244348 h 1115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64776" h="1115114">
                      <a:moveTo>
                        <a:pt x="764142" y="244348"/>
                      </a:moveTo>
                      <a:lnTo>
                        <a:pt x="764777" y="869497"/>
                      </a:lnTo>
                      <a:cubicBezTo>
                        <a:pt x="764777" y="1004047"/>
                        <a:pt x="660691" y="1114480"/>
                        <a:pt x="532488" y="1114480"/>
                      </a:cubicBezTo>
                      <a:lnTo>
                        <a:pt x="233558" y="1115114"/>
                      </a:lnTo>
                      <a:cubicBezTo>
                        <a:pt x="105355" y="1115114"/>
                        <a:pt x="635" y="1005317"/>
                        <a:pt x="635" y="870767"/>
                      </a:cubicBezTo>
                      <a:lnTo>
                        <a:pt x="0" y="245617"/>
                      </a:lnTo>
                      <a:cubicBezTo>
                        <a:pt x="0" y="178342"/>
                        <a:pt x="26021" y="116779"/>
                        <a:pt x="68544" y="72352"/>
                      </a:cubicBezTo>
                      <a:cubicBezTo>
                        <a:pt x="110432" y="27926"/>
                        <a:pt x="168822" y="635"/>
                        <a:pt x="232924" y="635"/>
                      </a:cubicBezTo>
                      <a:lnTo>
                        <a:pt x="531853" y="0"/>
                      </a:lnTo>
                      <a:cubicBezTo>
                        <a:pt x="595955" y="0"/>
                        <a:pt x="653710" y="27291"/>
                        <a:pt x="696232" y="71718"/>
                      </a:cubicBezTo>
                      <a:cubicBezTo>
                        <a:pt x="737486" y="116145"/>
                        <a:pt x="764142" y="177073"/>
                        <a:pt x="764142" y="244348"/>
                      </a:cubicBezTo>
                      <a:close/>
                    </a:path>
                  </a:pathLst>
                </a:custGeom>
                <a:solidFill>
                  <a:srgbClr val="282828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44" name="Freeform: Shape 43">
                  <a:extLst>
                    <a:ext uri="{FF2B5EF4-FFF2-40B4-BE49-F238E27FC236}">
                      <a16:creationId xmlns:a16="http://schemas.microsoft.com/office/drawing/2014/main" id="{CA96CEAF-638E-40D4-9E7C-B0FA24579A1E}"/>
                    </a:ext>
                  </a:extLst>
                </p:cNvPr>
                <p:cNvSpPr/>
                <p:nvPr/>
              </p:nvSpPr>
              <p:spPr>
                <a:xfrm>
                  <a:off x="2715750" y="2930149"/>
                  <a:ext cx="628322" cy="934868"/>
                </a:xfrm>
                <a:custGeom>
                  <a:avLst/>
                  <a:gdLst>
                    <a:gd name="connsiteX0" fmla="*/ 627688 w 628322"/>
                    <a:gd name="connsiteY0" fmla="*/ 198017 h 934868"/>
                    <a:gd name="connsiteX1" fmla="*/ 628323 w 628322"/>
                    <a:gd name="connsiteY1" fmla="*/ 736851 h 934868"/>
                    <a:gd name="connsiteX2" fmla="*/ 430306 w 628322"/>
                    <a:gd name="connsiteY2" fmla="*/ 934868 h 934868"/>
                    <a:gd name="connsiteX3" fmla="*/ 198652 w 628322"/>
                    <a:gd name="connsiteY3" fmla="*/ 934868 h 934868"/>
                    <a:gd name="connsiteX4" fmla="*/ 635 w 628322"/>
                    <a:gd name="connsiteY4" fmla="*/ 736851 h 934868"/>
                    <a:gd name="connsiteX5" fmla="*/ 0 w 628322"/>
                    <a:gd name="connsiteY5" fmla="*/ 198017 h 934868"/>
                    <a:gd name="connsiteX6" fmla="*/ 198017 w 628322"/>
                    <a:gd name="connsiteY6" fmla="*/ 0 h 934868"/>
                    <a:gd name="connsiteX7" fmla="*/ 429671 w 628322"/>
                    <a:gd name="connsiteY7" fmla="*/ 0 h 934868"/>
                    <a:gd name="connsiteX8" fmla="*/ 627688 w 628322"/>
                    <a:gd name="connsiteY8" fmla="*/ 198017 h 9348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8322" h="934868">
                      <a:moveTo>
                        <a:pt x="627688" y="198017"/>
                      </a:moveTo>
                      <a:lnTo>
                        <a:pt x="628323" y="736851"/>
                      </a:lnTo>
                      <a:cubicBezTo>
                        <a:pt x="628323" y="846015"/>
                        <a:pt x="539469" y="934868"/>
                        <a:pt x="430306" y="934868"/>
                      </a:cubicBezTo>
                      <a:lnTo>
                        <a:pt x="198652" y="934868"/>
                      </a:lnTo>
                      <a:cubicBezTo>
                        <a:pt x="89488" y="934868"/>
                        <a:pt x="635" y="846015"/>
                        <a:pt x="635" y="736851"/>
                      </a:cubicBezTo>
                      <a:lnTo>
                        <a:pt x="0" y="198017"/>
                      </a:lnTo>
                      <a:cubicBezTo>
                        <a:pt x="0" y="88854"/>
                        <a:pt x="88854" y="0"/>
                        <a:pt x="198017" y="0"/>
                      </a:cubicBezTo>
                      <a:lnTo>
                        <a:pt x="429671" y="0"/>
                      </a:lnTo>
                      <a:cubicBezTo>
                        <a:pt x="538200" y="635"/>
                        <a:pt x="627688" y="89488"/>
                        <a:pt x="627688" y="198017"/>
                      </a:cubicBezTo>
                      <a:close/>
                    </a:path>
                  </a:pathLst>
                </a:custGeom>
                <a:solidFill>
                  <a:srgbClr val="EA7E2C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45" name="Freeform: Shape 44">
                  <a:extLst>
                    <a:ext uri="{FF2B5EF4-FFF2-40B4-BE49-F238E27FC236}">
                      <a16:creationId xmlns:a16="http://schemas.microsoft.com/office/drawing/2014/main" id="{273ECFCB-F20C-4B57-B45E-A1D797866F8A}"/>
                    </a:ext>
                  </a:extLst>
                </p:cNvPr>
                <p:cNvSpPr/>
                <p:nvPr/>
              </p:nvSpPr>
              <p:spPr>
                <a:xfrm>
                  <a:off x="2715750" y="2840661"/>
                  <a:ext cx="627688" cy="298294"/>
                </a:xfrm>
                <a:custGeom>
                  <a:avLst/>
                  <a:gdLst>
                    <a:gd name="connsiteX0" fmla="*/ 627688 w 627688"/>
                    <a:gd name="connsiteY0" fmla="*/ 71718 h 298294"/>
                    <a:gd name="connsiteX1" fmla="*/ 314161 w 627688"/>
                    <a:gd name="connsiteY1" fmla="*/ 298295 h 298294"/>
                    <a:gd name="connsiteX2" fmla="*/ 0 w 627688"/>
                    <a:gd name="connsiteY2" fmla="*/ 72352 h 298294"/>
                    <a:gd name="connsiteX3" fmla="*/ 164379 w 627688"/>
                    <a:gd name="connsiteY3" fmla="*/ 635 h 298294"/>
                    <a:gd name="connsiteX4" fmla="*/ 463309 w 627688"/>
                    <a:gd name="connsiteY4" fmla="*/ 0 h 298294"/>
                    <a:gd name="connsiteX5" fmla="*/ 627688 w 627688"/>
                    <a:gd name="connsiteY5" fmla="*/ 71718 h 2982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627688" h="298294">
                      <a:moveTo>
                        <a:pt x="627688" y="71718"/>
                      </a:moveTo>
                      <a:cubicBezTo>
                        <a:pt x="597859" y="201190"/>
                        <a:pt x="469021" y="298295"/>
                        <a:pt x="314161" y="298295"/>
                      </a:cubicBezTo>
                      <a:cubicBezTo>
                        <a:pt x="159302" y="298295"/>
                        <a:pt x="30464" y="201825"/>
                        <a:pt x="0" y="72352"/>
                      </a:cubicBezTo>
                      <a:cubicBezTo>
                        <a:pt x="41888" y="27926"/>
                        <a:pt x="100278" y="635"/>
                        <a:pt x="164379" y="635"/>
                      </a:cubicBezTo>
                      <a:lnTo>
                        <a:pt x="463309" y="0"/>
                      </a:lnTo>
                      <a:cubicBezTo>
                        <a:pt x="527410" y="0"/>
                        <a:pt x="585165" y="27291"/>
                        <a:pt x="627688" y="71718"/>
                      </a:cubicBezTo>
                      <a:close/>
                    </a:path>
                  </a:pathLst>
                </a:custGeom>
                <a:solidFill>
                  <a:srgbClr val="282828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46" name="Freeform: Shape 45">
                  <a:extLst>
                    <a:ext uri="{FF2B5EF4-FFF2-40B4-BE49-F238E27FC236}">
                      <a16:creationId xmlns:a16="http://schemas.microsoft.com/office/drawing/2014/main" id="{F8035937-BA90-490F-90DA-9DCA111E24CF}"/>
                    </a:ext>
                  </a:extLst>
                </p:cNvPr>
                <p:cNvSpPr/>
                <p:nvPr/>
              </p:nvSpPr>
              <p:spPr>
                <a:xfrm>
                  <a:off x="2716385" y="3477869"/>
                  <a:ext cx="627688" cy="387148"/>
                </a:xfrm>
                <a:custGeom>
                  <a:avLst/>
                  <a:gdLst>
                    <a:gd name="connsiteX0" fmla="*/ 627688 w 627688"/>
                    <a:gd name="connsiteY0" fmla="*/ 0 h 387148"/>
                    <a:gd name="connsiteX1" fmla="*/ 627688 w 627688"/>
                    <a:gd name="connsiteY1" fmla="*/ 189131 h 387148"/>
                    <a:gd name="connsiteX2" fmla="*/ 429671 w 627688"/>
                    <a:gd name="connsiteY2" fmla="*/ 387148 h 387148"/>
                    <a:gd name="connsiteX3" fmla="*/ 198017 w 627688"/>
                    <a:gd name="connsiteY3" fmla="*/ 387148 h 387148"/>
                    <a:gd name="connsiteX4" fmla="*/ 0 w 627688"/>
                    <a:gd name="connsiteY4" fmla="*/ 189131 h 387148"/>
                    <a:gd name="connsiteX5" fmla="*/ 0 w 627688"/>
                    <a:gd name="connsiteY5" fmla="*/ 3173 h 387148"/>
                    <a:gd name="connsiteX6" fmla="*/ 238636 w 627688"/>
                    <a:gd name="connsiteY6" fmla="*/ 8251 h 387148"/>
                    <a:gd name="connsiteX7" fmla="*/ 536296 w 627688"/>
                    <a:gd name="connsiteY7" fmla="*/ 1904 h 387148"/>
                    <a:gd name="connsiteX8" fmla="*/ 627688 w 627688"/>
                    <a:gd name="connsiteY8" fmla="*/ 0 h 38714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7688" h="387148">
                      <a:moveTo>
                        <a:pt x="627688" y="0"/>
                      </a:moveTo>
                      <a:lnTo>
                        <a:pt x="627688" y="189131"/>
                      </a:lnTo>
                      <a:cubicBezTo>
                        <a:pt x="627688" y="298295"/>
                        <a:pt x="538835" y="387148"/>
                        <a:pt x="429671" y="387148"/>
                      </a:cubicBezTo>
                      <a:lnTo>
                        <a:pt x="198017" y="387148"/>
                      </a:lnTo>
                      <a:cubicBezTo>
                        <a:pt x="88854" y="387148"/>
                        <a:pt x="0" y="298295"/>
                        <a:pt x="0" y="189131"/>
                      </a:cubicBezTo>
                      <a:lnTo>
                        <a:pt x="0" y="3173"/>
                      </a:lnTo>
                      <a:cubicBezTo>
                        <a:pt x="83142" y="2538"/>
                        <a:pt x="173265" y="3173"/>
                        <a:pt x="238636" y="8251"/>
                      </a:cubicBezTo>
                      <a:cubicBezTo>
                        <a:pt x="392226" y="20944"/>
                        <a:pt x="444903" y="7616"/>
                        <a:pt x="536296" y="1904"/>
                      </a:cubicBezTo>
                      <a:cubicBezTo>
                        <a:pt x="569933" y="1269"/>
                        <a:pt x="599763" y="0"/>
                        <a:pt x="627688" y="0"/>
                      </a:cubicBezTo>
                      <a:close/>
                    </a:path>
                  </a:pathLst>
                </a:custGeom>
                <a:solidFill>
                  <a:srgbClr val="C5E6FF">
                    <a:alpha val="60000"/>
                  </a:srgbClr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47" name="Freeform: Shape 46">
                  <a:extLst>
                    <a:ext uri="{FF2B5EF4-FFF2-40B4-BE49-F238E27FC236}">
                      <a16:creationId xmlns:a16="http://schemas.microsoft.com/office/drawing/2014/main" id="{E95F95CF-606F-4BE7-B079-327B314E3876}"/>
                    </a:ext>
                  </a:extLst>
                </p:cNvPr>
                <p:cNvSpPr/>
                <p:nvPr/>
              </p:nvSpPr>
              <p:spPr>
                <a:xfrm>
                  <a:off x="2716385" y="3498813"/>
                  <a:ext cx="627688" cy="366838"/>
                </a:xfrm>
                <a:custGeom>
                  <a:avLst/>
                  <a:gdLst>
                    <a:gd name="connsiteX0" fmla="*/ 627688 w 627688"/>
                    <a:gd name="connsiteY0" fmla="*/ 0 h 366838"/>
                    <a:gd name="connsiteX1" fmla="*/ 627688 w 627688"/>
                    <a:gd name="connsiteY1" fmla="*/ 168822 h 366838"/>
                    <a:gd name="connsiteX2" fmla="*/ 429671 w 627688"/>
                    <a:gd name="connsiteY2" fmla="*/ 366839 h 366838"/>
                    <a:gd name="connsiteX3" fmla="*/ 198017 w 627688"/>
                    <a:gd name="connsiteY3" fmla="*/ 366839 h 366838"/>
                    <a:gd name="connsiteX4" fmla="*/ 0 w 627688"/>
                    <a:gd name="connsiteY4" fmla="*/ 178977 h 366838"/>
                    <a:gd name="connsiteX5" fmla="*/ 0 w 627688"/>
                    <a:gd name="connsiteY5" fmla="*/ 169457 h 366838"/>
                    <a:gd name="connsiteX6" fmla="*/ 0 w 627688"/>
                    <a:gd name="connsiteY6" fmla="*/ 27291 h 366838"/>
                    <a:gd name="connsiteX7" fmla="*/ 173899 w 627688"/>
                    <a:gd name="connsiteY7" fmla="*/ 19040 h 366838"/>
                    <a:gd name="connsiteX8" fmla="*/ 503928 w 627688"/>
                    <a:gd name="connsiteY8" fmla="*/ 3173 h 366838"/>
                    <a:gd name="connsiteX9" fmla="*/ 627688 w 627688"/>
                    <a:gd name="connsiteY9" fmla="*/ 0 h 3668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627688" h="366838">
                      <a:moveTo>
                        <a:pt x="627688" y="0"/>
                      </a:moveTo>
                      <a:lnTo>
                        <a:pt x="627688" y="168822"/>
                      </a:lnTo>
                      <a:cubicBezTo>
                        <a:pt x="627688" y="277985"/>
                        <a:pt x="538835" y="366839"/>
                        <a:pt x="429671" y="366839"/>
                      </a:cubicBezTo>
                      <a:lnTo>
                        <a:pt x="198017" y="366839"/>
                      </a:lnTo>
                      <a:cubicBezTo>
                        <a:pt x="92662" y="366839"/>
                        <a:pt x="5077" y="283062"/>
                        <a:pt x="0" y="178977"/>
                      </a:cubicBezTo>
                      <a:cubicBezTo>
                        <a:pt x="0" y="175804"/>
                        <a:pt x="0" y="172630"/>
                        <a:pt x="0" y="169457"/>
                      </a:cubicBezTo>
                      <a:lnTo>
                        <a:pt x="0" y="27291"/>
                      </a:lnTo>
                      <a:cubicBezTo>
                        <a:pt x="43157" y="19040"/>
                        <a:pt x="102817" y="13328"/>
                        <a:pt x="173899" y="19040"/>
                      </a:cubicBezTo>
                      <a:cubicBezTo>
                        <a:pt x="330028" y="31733"/>
                        <a:pt x="436018" y="-8886"/>
                        <a:pt x="503928" y="3173"/>
                      </a:cubicBezTo>
                      <a:cubicBezTo>
                        <a:pt x="550259" y="10789"/>
                        <a:pt x="585165" y="3173"/>
                        <a:pt x="627688" y="0"/>
                      </a:cubicBezTo>
                      <a:close/>
                    </a:path>
                  </a:pathLst>
                </a:custGeom>
                <a:solidFill>
                  <a:srgbClr val="FE954E">
                    <a:alpha val="60000"/>
                  </a:srgbClr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48" name="Freeform: Shape 47">
                  <a:extLst>
                    <a:ext uri="{FF2B5EF4-FFF2-40B4-BE49-F238E27FC236}">
                      <a16:creationId xmlns:a16="http://schemas.microsoft.com/office/drawing/2014/main" id="{5A242328-CA68-4A45-AAD5-E24D6DDBFD0B}"/>
                    </a:ext>
                  </a:extLst>
                </p:cNvPr>
                <p:cNvSpPr/>
                <p:nvPr/>
              </p:nvSpPr>
              <p:spPr>
                <a:xfrm>
                  <a:off x="2716385" y="3646532"/>
                  <a:ext cx="627688" cy="219119"/>
                </a:xfrm>
                <a:custGeom>
                  <a:avLst/>
                  <a:gdLst>
                    <a:gd name="connsiteX0" fmla="*/ 627688 w 627688"/>
                    <a:gd name="connsiteY0" fmla="*/ 19199 h 219119"/>
                    <a:gd name="connsiteX1" fmla="*/ 627688 w 627688"/>
                    <a:gd name="connsiteY1" fmla="*/ 21103 h 219119"/>
                    <a:gd name="connsiteX2" fmla="*/ 429671 w 627688"/>
                    <a:gd name="connsiteY2" fmla="*/ 219120 h 219119"/>
                    <a:gd name="connsiteX3" fmla="*/ 198017 w 627688"/>
                    <a:gd name="connsiteY3" fmla="*/ 219120 h 219119"/>
                    <a:gd name="connsiteX4" fmla="*/ 0 w 627688"/>
                    <a:gd name="connsiteY4" fmla="*/ 31258 h 219119"/>
                    <a:gd name="connsiteX5" fmla="*/ 165014 w 627688"/>
                    <a:gd name="connsiteY5" fmla="*/ 11583 h 219119"/>
                    <a:gd name="connsiteX6" fmla="*/ 403015 w 627688"/>
                    <a:gd name="connsiteY6" fmla="*/ 9044 h 219119"/>
                    <a:gd name="connsiteX7" fmla="*/ 573106 w 627688"/>
                    <a:gd name="connsiteY7" fmla="*/ 9044 h 219119"/>
                    <a:gd name="connsiteX8" fmla="*/ 627688 w 627688"/>
                    <a:gd name="connsiteY8" fmla="*/ 19199 h 2191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627688" h="219119">
                      <a:moveTo>
                        <a:pt x="627688" y="19199"/>
                      </a:moveTo>
                      <a:lnTo>
                        <a:pt x="627688" y="21103"/>
                      </a:lnTo>
                      <a:cubicBezTo>
                        <a:pt x="627688" y="130266"/>
                        <a:pt x="538835" y="219120"/>
                        <a:pt x="429671" y="219120"/>
                      </a:cubicBezTo>
                      <a:lnTo>
                        <a:pt x="198017" y="219120"/>
                      </a:lnTo>
                      <a:cubicBezTo>
                        <a:pt x="92662" y="219120"/>
                        <a:pt x="5077" y="135343"/>
                        <a:pt x="0" y="31258"/>
                      </a:cubicBezTo>
                      <a:cubicBezTo>
                        <a:pt x="43157" y="19834"/>
                        <a:pt x="114875" y="3967"/>
                        <a:pt x="165014" y="11583"/>
                      </a:cubicBezTo>
                      <a:cubicBezTo>
                        <a:pt x="241174" y="23641"/>
                        <a:pt x="309084" y="21103"/>
                        <a:pt x="403015" y="9044"/>
                      </a:cubicBezTo>
                      <a:cubicBezTo>
                        <a:pt x="496946" y="-3015"/>
                        <a:pt x="519794" y="-3015"/>
                        <a:pt x="573106" y="9044"/>
                      </a:cubicBezTo>
                      <a:cubicBezTo>
                        <a:pt x="592147" y="12852"/>
                        <a:pt x="610552" y="16025"/>
                        <a:pt x="627688" y="19199"/>
                      </a:cubicBezTo>
                      <a:close/>
                    </a:path>
                  </a:pathLst>
                </a:custGeom>
                <a:solidFill>
                  <a:srgbClr val="825D45">
                    <a:alpha val="60000"/>
                  </a:srgbClr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8" name="-">
            <a:extLst>
              <a:ext uri="{FF2B5EF4-FFF2-40B4-BE49-F238E27FC236}">
                <a16:creationId xmlns:a16="http://schemas.microsoft.com/office/drawing/2014/main" id="{C474A540-41DF-4831-81F3-AFDAF2B45314}"/>
              </a:ext>
            </a:extLst>
          </p:cNvPr>
          <p:cNvGrpSpPr/>
          <p:nvPr/>
        </p:nvGrpSpPr>
        <p:grpSpPr>
          <a:xfrm>
            <a:off x="634" y="5611628"/>
            <a:ext cx="12193269" cy="1244586"/>
            <a:chOff x="634" y="5611628"/>
            <a:chExt cx="12193269" cy="1244586"/>
          </a:xfrm>
          <a:solidFill>
            <a:schemeClr val="accent1"/>
          </a:solidFill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7CFC6A83-807B-4674-8661-F9A22551288E}"/>
                </a:ext>
              </a:extLst>
            </p:cNvPr>
            <p:cNvSpPr/>
            <p:nvPr/>
          </p:nvSpPr>
          <p:spPr>
            <a:xfrm>
              <a:off x="634" y="5883266"/>
              <a:ext cx="12193269" cy="972948"/>
            </a:xfrm>
            <a:custGeom>
              <a:avLst/>
              <a:gdLst>
                <a:gd name="connsiteX0" fmla="*/ 0 w 12193269"/>
                <a:gd name="connsiteY0" fmla="*/ 0 h 972948"/>
                <a:gd name="connsiteX1" fmla="*/ 12193270 w 12193269"/>
                <a:gd name="connsiteY1" fmla="*/ 0 h 972948"/>
                <a:gd name="connsiteX2" fmla="*/ 12193270 w 12193269"/>
                <a:gd name="connsiteY2" fmla="*/ 972948 h 972948"/>
                <a:gd name="connsiteX3" fmla="*/ 0 w 12193269"/>
                <a:gd name="connsiteY3" fmla="*/ 972948 h 972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193269" h="972948">
                  <a:moveTo>
                    <a:pt x="0" y="0"/>
                  </a:moveTo>
                  <a:lnTo>
                    <a:pt x="12193270" y="0"/>
                  </a:lnTo>
                  <a:lnTo>
                    <a:pt x="12193270" y="972948"/>
                  </a:lnTo>
                  <a:lnTo>
                    <a:pt x="0" y="972948"/>
                  </a:lnTo>
                  <a:close/>
                </a:path>
              </a:pathLst>
            </a:custGeom>
            <a:solidFill>
              <a:srgbClr val="AFCDFB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11462DBF-3935-493C-8461-40C0AD617D42}"/>
                </a:ext>
              </a:extLst>
            </p:cNvPr>
            <p:cNvSpPr/>
            <p:nvPr/>
          </p:nvSpPr>
          <p:spPr>
            <a:xfrm>
              <a:off x="634" y="5611628"/>
              <a:ext cx="12193269" cy="272273"/>
            </a:xfrm>
            <a:custGeom>
              <a:avLst/>
              <a:gdLst>
                <a:gd name="connsiteX0" fmla="*/ 0 w 12193269"/>
                <a:gd name="connsiteY0" fmla="*/ 0 h 272273"/>
                <a:gd name="connsiteX1" fmla="*/ 12193270 w 12193269"/>
                <a:gd name="connsiteY1" fmla="*/ 0 h 272273"/>
                <a:gd name="connsiteX2" fmla="*/ 12193270 w 12193269"/>
                <a:gd name="connsiteY2" fmla="*/ 272274 h 272273"/>
                <a:gd name="connsiteX3" fmla="*/ 0 w 12193269"/>
                <a:gd name="connsiteY3" fmla="*/ 272274 h 2722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193269" h="272273">
                  <a:moveTo>
                    <a:pt x="0" y="0"/>
                  </a:moveTo>
                  <a:lnTo>
                    <a:pt x="12193270" y="0"/>
                  </a:lnTo>
                  <a:lnTo>
                    <a:pt x="12193270" y="272274"/>
                  </a:lnTo>
                  <a:lnTo>
                    <a:pt x="0" y="272274"/>
                  </a:lnTo>
                  <a:close/>
                </a:path>
              </a:pathLst>
            </a:custGeom>
            <a:solidFill>
              <a:srgbClr val="9FC1F4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29" name="-">
            <a:extLst>
              <a:ext uri="{FF2B5EF4-FFF2-40B4-BE49-F238E27FC236}">
                <a16:creationId xmlns:a16="http://schemas.microsoft.com/office/drawing/2014/main" id="{C474A540-41DF-4831-81F3-AFDAF2B45314}"/>
              </a:ext>
            </a:extLst>
          </p:cNvPr>
          <p:cNvGrpSpPr/>
          <p:nvPr/>
        </p:nvGrpSpPr>
        <p:grpSpPr>
          <a:xfrm>
            <a:off x="0" y="1785"/>
            <a:ext cx="12193904" cy="2100121"/>
            <a:chOff x="0" y="1785"/>
            <a:chExt cx="12193904" cy="2100121"/>
          </a:xfrm>
          <a:solidFill>
            <a:schemeClr val="accent1"/>
          </a:solidFill>
          <a:effectLst>
            <a:outerShdw blurRad="38100" dist="38100" dir="5400000" sx="101000" sy="101000" algn="t" rotWithShape="0">
              <a:prstClr val="black">
                <a:alpha val="20000"/>
              </a:prstClr>
            </a:outerShdw>
          </a:effectLst>
        </p:grpSpPr>
        <p:sp>
          <p:nvSpPr>
            <p:cNvPr id="30" name="Freeform: Shape 29">
              <a:extLst>
                <a:ext uri="{FF2B5EF4-FFF2-40B4-BE49-F238E27FC236}">
                  <a16:creationId xmlns:a16="http://schemas.microsoft.com/office/drawing/2014/main" id="{63307653-7740-4ED2-8E72-9F449BC078C7}"/>
                </a:ext>
              </a:extLst>
            </p:cNvPr>
            <p:cNvSpPr/>
            <p:nvPr/>
          </p:nvSpPr>
          <p:spPr>
            <a:xfrm>
              <a:off x="0" y="1785"/>
              <a:ext cx="12193904" cy="2100121"/>
            </a:xfrm>
            <a:custGeom>
              <a:avLst/>
              <a:gdLst>
                <a:gd name="connsiteX0" fmla="*/ 0 w 12193904"/>
                <a:gd name="connsiteY0" fmla="*/ 0 h 2100121"/>
                <a:gd name="connsiteX1" fmla="*/ 12193904 w 12193904"/>
                <a:gd name="connsiteY1" fmla="*/ 0 h 2100121"/>
                <a:gd name="connsiteX2" fmla="*/ 12193904 w 12193904"/>
                <a:gd name="connsiteY2" fmla="*/ 2100121 h 2100121"/>
                <a:gd name="connsiteX3" fmla="*/ 0 w 12193904"/>
                <a:gd name="connsiteY3" fmla="*/ 2100121 h 2100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193904" h="2100121">
                  <a:moveTo>
                    <a:pt x="0" y="0"/>
                  </a:moveTo>
                  <a:lnTo>
                    <a:pt x="12193904" y="0"/>
                  </a:lnTo>
                  <a:lnTo>
                    <a:pt x="12193904" y="2100121"/>
                  </a:lnTo>
                  <a:lnTo>
                    <a:pt x="0" y="2100121"/>
                  </a:lnTo>
                  <a:close/>
                </a:path>
              </a:pathLst>
            </a:custGeom>
            <a:solidFill>
              <a:srgbClr val="FEDCA3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1" name="Freeform: Shape 30">
              <a:extLst>
                <a:ext uri="{FF2B5EF4-FFF2-40B4-BE49-F238E27FC236}">
                  <a16:creationId xmlns:a16="http://schemas.microsoft.com/office/drawing/2014/main" id="{7FE61756-24AC-45BB-9EE6-E0DD92EAC9EB}"/>
                </a:ext>
              </a:extLst>
            </p:cNvPr>
            <p:cNvSpPr/>
            <p:nvPr/>
          </p:nvSpPr>
          <p:spPr>
            <a:xfrm>
              <a:off x="6312422" y="1785"/>
              <a:ext cx="31098" cy="2100121"/>
            </a:xfrm>
            <a:custGeom>
              <a:avLst/>
              <a:gdLst>
                <a:gd name="connsiteX0" fmla="*/ 0 w 31098"/>
                <a:gd name="connsiteY0" fmla="*/ 0 h 2100121"/>
                <a:gd name="connsiteX1" fmla="*/ 31099 w 31098"/>
                <a:gd name="connsiteY1" fmla="*/ 0 h 2100121"/>
                <a:gd name="connsiteX2" fmla="*/ 31099 w 31098"/>
                <a:gd name="connsiteY2" fmla="*/ 2100121 h 2100121"/>
                <a:gd name="connsiteX3" fmla="*/ 0 w 31098"/>
                <a:gd name="connsiteY3" fmla="*/ 2100121 h 2100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098" h="2100121">
                  <a:moveTo>
                    <a:pt x="0" y="0"/>
                  </a:moveTo>
                  <a:lnTo>
                    <a:pt x="31099" y="0"/>
                  </a:lnTo>
                  <a:lnTo>
                    <a:pt x="31099" y="2100121"/>
                  </a:lnTo>
                  <a:lnTo>
                    <a:pt x="0" y="2100121"/>
                  </a:lnTo>
                  <a:close/>
                </a:path>
              </a:pathLst>
            </a:custGeom>
            <a:solidFill>
              <a:srgbClr val="F07C31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2" name="Freeform: Shape 31">
              <a:extLst>
                <a:ext uri="{FF2B5EF4-FFF2-40B4-BE49-F238E27FC236}">
                  <a16:creationId xmlns:a16="http://schemas.microsoft.com/office/drawing/2014/main" id="{C08A1725-D751-4AB6-ACC8-B543F76E0CAA}"/>
                </a:ext>
              </a:extLst>
            </p:cNvPr>
            <p:cNvSpPr/>
            <p:nvPr/>
          </p:nvSpPr>
          <p:spPr>
            <a:xfrm>
              <a:off x="9085293" y="1785"/>
              <a:ext cx="31098" cy="2100121"/>
            </a:xfrm>
            <a:custGeom>
              <a:avLst/>
              <a:gdLst>
                <a:gd name="connsiteX0" fmla="*/ 0 w 31098"/>
                <a:gd name="connsiteY0" fmla="*/ 0 h 2100121"/>
                <a:gd name="connsiteX1" fmla="*/ 31099 w 31098"/>
                <a:gd name="connsiteY1" fmla="*/ 0 h 2100121"/>
                <a:gd name="connsiteX2" fmla="*/ 31099 w 31098"/>
                <a:gd name="connsiteY2" fmla="*/ 2100121 h 2100121"/>
                <a:gd name="connsiteX3" fmla="*/ 0 w 31098"/>
                <a:gd name="connsiteY3" fmla="*/ 2100121 h 2100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098" h="2100121">
                  <a:moveTo>
                    <a:pt x="0" y="0"/>
                  </a:moveTo>
                  <a:lnTo>
                    <a:pt x="31099" y="0"/>
                  </a:lnTo>
                  <a:lnTo>
                    <a:pt x="31099" y="2100121"/>
                  </a:lnTo>
                  <a:lnTo>
                    <a:pt x="0" y="2100121"/>
                  </a:lnTo>
                  <a:close/>
                </a:path>
              </a:pathLst>
            </a:custGeom>
            <a:solidFill>
              <a:srgbClr val="F07C31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3" name="Freeform: Shape 32">
              <a:extLst>
                <a:ext uri="{FF2B5EF4-FFF2-40B4-BE49-F238E27FC236}">
                  <a16:creationId xmlns:a16="http://schemas.microsoft.com/office/drawing/2014/main" id="{E72DA6E2-84A3-4B5E-84F8-1149525CC20C}"/>
                </a:ext>
              </a:extLst>
            </p:cNvPr>
            <p:cNvSpPr/>
            <p:nvPr/>
          </p:nvSpPr>
          <p:spPr>
            <a:xfrm>
              <a:off x="7461173" y="1915313"/>
              <a:ext cx="644189" cy="43157"/>
            </a:xfrm>
            <a:custGeom>
              <a:avLst/>
              <a:gdLst>
                <a:gd name="connsiteX0" fmla="*/ 622611 w 644189"/>
                <a:gd name="connsiteY0" fmla="*/ 43157 h 43157"/>
                <a:gd name="connsiteX1" fmla="*/ 21579 w 644189"/>
                <a:gd name="connsiteY1" fmla="*/ 43157 h 43157"/>
                <a:gd name="connsiteX2" fmla="*/ 0 w 644189"/>
                <a:gd name="connsiteY2" fmla="*/ 21579 h 43157"/>
                <a:gd name="connsiteX3" fmla="*/ 0 w 644189"/>
                <a:gd name="connsiteY3" fmla="*/ 21579 h 43157"/>
                <a:gd name="connsiteX4" fmla="*/ 21579 w 644189"/>
                <a:gd name="connsiteY4" fmla="*/ 0 h 43157"/>
                <a:gd name="connsiteX5" fmla="*/ 622611 w 644189"/>
                <a:gd name="connsiteY5" fmla="*/ 0 h 43157"/>
                <a:gd name="connsiteX6" fmla="*/ 644190 w 644189"/>
                <a:gd name="connsiteY6" fmla="*/ 21579 h 43157"/>
                <a:gd name="connsiteX7" fmla="*/ 644190 w 644189"/>
                <a:gd name="connsiteY7" fmla="*/ 21579 h 43157"/>
                <a:gd name="connsiteX8" fmla="*/ 622611 w 644189"/>
                <a:gd name="connsiteY8" fmla="*/ 43157 h 431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44189" h="43157">
                  <a:moveTo>
                    <a:pt x="622611" y="43157"/>
                  </a:moveTo>
                  <a:lnTo>
                    <a:pt x="21579" y="43157"/>
                  </a:lnTo>
                  <a:cubicBezTo>
                    <a:pt x="9520" y="43157"/>
                    <a:pt x="0" y="33637"/>
                    <a:pt x="0" y="21579"/>
                  </a:cubicBezTo>
                  <a:lnTo>
                    <a:pt x="0" y="21579"/>
                  </a:lnTo>
                  <a:cubicBezTo>
                    <a:pt x="0" y="9520"/>
                    <a:pt x="9520" y="0"/>
                    <a:pt x="21579" y="0"/>
                  </a:cubicBezTo>
                  <a:lnTo>
                    <a:pt x="622611" y="0"/>
                  </a:lnTo>
                  <a:cubicBezTo>
                    <a:pt x="634669" y="0"/>
                    <a:pt x="644190" y="9520"/>
                    <a:pt x="644190" y="21579"/>
                  </a:cubicBezTo>
                  <a:lnTo>
                    <a:pt x="644190" y="21579"/>
                  </a:lnTo>
                  <a:cubicBezTo>
                    <a:pt x="644190" y="33637"/>
                    <a:pt x="634669" y="43157"/>
                    <a:pt x="622611" y="43157"/>
                  </a:cubicBezTo>
                  <a:close/>
                </a:path>
              </a:pathLst>
            </a:custGeom>
            <a:solidFill>
              <a:srgbClr val="F07C31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4" name="Freeform: Shape 33">
              <a:extLst>
                <a:ext uri="{FF2B5EF4-FFF2-40B4-BE49-F238E27FC236}">
                  <a16:creationId xmlns:a16="http://schemas.microsoft.com/office/drawing/2014/main" id="{99249554-9899-4AC7-AD18-8D4E11C3BE2A}"/>
                </a:ext>
              </a:extLst>
            </p:cNvPr>
            <p:cNvSpPr/>
            <p:nvPr/>
          </p:nvSpPr>
          <p:spPr>
            <a:xfrm>
              <a:off x="11858163" y="1785"/>
              <a:ext cx="31098" cy="2100121"/>
            </a:xfrm>
            <a:custGeom>
              <a:avLst/>
              <a:gdLst>
                <a:gd name="connsiteX0" fmla="*/ 0 w 31098"/>
                <a:gd name="connsiteY0" fmla="*/ 0 h 2100121"/>
                <a:gd name="connsiteX1" fmla="*/ 31099 w 31098"/>
                <a:gd name="connsiteY1" fmla="*/ 0 h 2100121"/>
                <a:gd name="connsiteX2" fmla="*/ 31099 w 31098"/>
                <a:gd name="connsiteY2" fmla="*/ 2100121 h 2100121"/>
                <a:gd name="connsiteX3" fmla="*/ 0 w 31098"/>
                <a:gd name="connsiteY3" fmla="*/ 2100121 h 2100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098" h="2100121">
                  <a:moveTo>
                    <a:pt x="0" y="0"/>
                  </a:moveTo>
                  <a:lnTo>
                    <a:pt x="31099" y="0"/>
                  </a:lnTo>
                  <a:lnTo>
                    <a:pt x="31099" y="2100121"/>
                  </a:lnTo>
                  <a:lnTo>
                    <a:pt x="0" y="2100121"/>
                  </a:lnTo>
                  <a:close/>
                </a:path>
              </a:pathLst>
            </a:custGeom>
            <a:solidFill>
              <a:srgbClr val="F07C31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5" name="Freeform: Shape 34">
              <a:extLst>
                <a:ext uri="{FF2B5EF4-FFF2-40B4-BE49-F238E27FC236}">
                  <a16:creationId xmlns:a16="http://schemas.microsoft.com/office/drawing/2014/main" id="{83F07C47-885F-477C-9F9D-6DEBC5A46C47}"/>
                </a:ext>
              </a:extLst>
            </p:cNvPr>
            <p:cNvSpPr/>
            <p:nvPr/>
          </p:nvSpPr>
          <p:spPr>
            <a:xfrm>
              <a:off x="10234044" y="1915313"/>
              <a:ext cx="644189" cy="43157"/>
            </a:xfrm>
            <a:custGeom>
              <a:avLst/>
              <a:gdLst>
                <a:gd name="connsiteX0" fmla="*/ 622611 w 644189"/>
                <a:gd name="connsiteY0" fmla="*/ 43157 h 43157"/>
                <a:gd name="connsiteX1" fmla="*/ 21579 w 644189"/>
                <a:gd name="connsiteY1" fmla="*/ 43157 h 43157"/>
                <a:gd name="connsiteX2" fmla="*/ 0 w 644189"/>
                <a:gd name="connsiteY2" fmla="*/ 21579 h 43157"/>
                <a:gd name="connsiteX3" fmla="*/ 0 w 644189"/>
                <a:gd name="connsiteY3" fmla="*/ 21579 h 43157"/>
                <a:gd name="connsiteX4" fmla="*/ 21579 w 644189"/>
                <a:gd name="connsiteY4" fmla="*/ 0 h 43157"/>
                <a:gd name="connsiteX5" fmla="*/ 622611 w 644189"/>
                <a:gd name="connsiteY5" fmla="*/ 0 h 43157"/>
                <a:gd name="connsiteX6" fmla="*/ 644190 w 644189"/>
                <a:gd name="connsiteY6" fmla="*/ 21579 h 43157"/>
                <a:gd name="connsiteX7" fmla="*/ 644190 w 644189"/>
                <a:gd name="connsiteY7" fmla="*/ 21579 h 43157"/>
                <a:gd name="connsiteX8" fmla="*/ 622611 w 644189"/>
                <a:gd name="connsiteY8" fmla="*/ 43157 h 431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44189" h="43157">
                  <a:moveTo>
                    <a:pt x="622611" y="43157"/>
                  </a:moveTo>
                  <a:lnTo>
                    <a:pt x="21579" y="43157"/>
                  </a:lnTo>
                  <a:cubicBezTo>
                    <a:pt x="9520" y="43157"/>
                    <a:pt x="0" y="33637"/>
                    <a:pt x="0" y="21579"/>
                  </a:cubicBezTo>
                  <a:lnTo>
                    <a:pt x="0" y="21579"/>
                  </a:lnTo>
                  <a:cubicBezTo>
                    <a:pt x="0" y="9520"/>
                    <a:pt x="9520" y="0"/>
                    <a:pt x="21579" y="0"/>
                  </a:cubicBezTo>
                  <a:lnTo>
                    <a:pt x="622611" y="0"/>
                  </a:lnTo>
                  <a:cubicBezTo>
                    <a:pt x="634669" y="0"/>
                    <a:pt x="644190" y="9520"/>
                    <a:pt x="644190" y="21579"/>
                  </a:cubicBezTo>
                  <a:lnTo>
                    <a:pt x="644190" y="21579"/>
                  </a:lnTo>
                  <a:cubicBezTo>
                    <a:pt x="644190" y="33637"/>
                    <a:pt x="634669" y="43157"/>
                    <a:pt x="622611" y="43157"/>
                  </a:cubicBezTo>
                  <a:close/>
                </a:path>
              </a:pathLst>
            </a:custGeom>
            <a:solidFill>
              <a:srgbClr val="F07C31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CFD0F930-E5C5-4A62-B65C-9CD9542C7EC1}"/>
                </a:ext>
              </a:extLst>
            </p:cNvPr>
            <p:cNvSpPr/>
            <p:nvPr/>
          </p:nvSpPr>
          <p:spPr>
            <a:xfrm>
              <a:off x="766680" y="1785"/>
              <a:ext cx="31098" cy="2100121"/>
            </a:xfrm>
            <a:custGeom>
              <a:avLst/>
              <a:gdLst>
                <a:gd name="connsiteX0" fmla="*/ 0 w 31098"/>
                <a:gd name="connsiteY0" fmla="*/ 0 h 2100121"/>
                <a:gd name="connsiteX1" fmla="*/ 31099 w 31098"/>
                <a:gd name="connsiteY1" fmla="*/ 0 h 2100121"/>
                <a:gd name="connsiteX2" fmla="*/ 31099 w 31098"/>
                <a:gd name="connsiteY2" fmla="*/ 2100121 h 2100121"/>
                <a:gd name="connsiteX3" fmla="*/ 0 w 31098"/>
                <a:gd name="connsiteY3" fmla="*/ 2100121 h 2100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098" h="2100121">
                  <a:moveTo>
                    <a:pt x="0" y="0"/>
                  </a:moveTo>
                  <a:lnTo>
                    <a:pt x="31099" y="0"/>
                  </a:lnTo>
                  <a:lnTo>
                    <a:pt x="31099" y="2100121"/>
                  </a:lnTo>
                  <a:lnTo>
                    <a:pt x="0" y="2100121"/>
                  </a:lnTo>
                  <a:close/>
                </a:path>
              </a:pathLst>
            </a:custGeom>
            <a:solidFill>
              <a:srgbClr val="F07C31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48E99238-2348-4490-875F-AD568381A4C5}"/>
                </a:ext>
              </a:extLst>
            </p:cNvPr>
            <p:cNvSpPr/>
            <p:nvPr/>
          </p:nvSpPr>
          <p:spPr>
            <a:xfrm>
              <a:off x="3539551" y="1785"/>
              <a:ext cx="31098" cy="2100121"/>
            </a:xfrm>
            <a:custGeom>
              <a:avLst/>
              <a:gdLst>
                <a:gd name="connsiteX0" fmla="*/ 0 w 31098"/>
                <a:gd name="connsiteY0" fmla="*/ 0 h 2100121"/>
                <a:gd name="connsiteX1" fmla="*/ 31099 w 31098"/>
                <a:gd name="connsiteY1" fmla="*/ 0 h 2100121"/>
                <a:gd name="connsiteX2" fmla="*/ 31099 w 31098"/>
                <a:gd name="connsiteY2" fmla="*/ 2100121 h 2100121"/>
                <a:gd name="connsiteX3" fmla="*/ 0 w 31098"/>
                <a:gd name="connsiteY3" fmla="*/ 2100121 h 21001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1098" h="2100121">
                  <a:moveTo>
                    <a:pt x="0" y="0"/>
                  </a:moveTo>
                  <a:lnTo>
                    <a:pt x="31099" y="0"/>
                  </a:lnTo>
                  <a:lnTo>
                    <a:pt x="31099" y="2100121"/>
                  </a:lnTo>
                  <a:lnTo>
                    <a:pt x="0" y="2100121"/>
                  </a:lnTo>
                  <a:close/>
                </a:path>
              </a:pathLst>
            </a:custGeom>
            <a:solidFill>
              <a:srgbClr val="F07C31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47378AEE-A2DB-4F88-BE64-73724FB78E48}"/>
                </a:ext>
              </a:extLst>
            </p:cNvPr>
            <p:cNvSpPr/>
            <p:nvPr/>
          </p:nvSpPr>
          <p:spPr>
            <a:xfrm>
              <a:off x="1915432" y="1915313"/>
              <a:ext cx="644189" cy="43157"/>
            </a:xfrm>
            <a:custGeom>
              <a:avLst/>
              <a:gdLst>
                <a:gd name="connsiteX0" fmla="*/ 622611 w 644189"/>
                <a:gd name="connsiteY0" fmla="*/ 43157 h 43157"/>
                <a:gd name="connsiteX1" fmla="*/ 21579 w 644189"/>
                <a:gd name="connsiteY1" fmla="*/ 43157 h 43157"/>
                <a:gd name="connsiteX2" fmla="*/ 0 w 644189"/>
                <a:gd name="connsiteY2" fmla="*/ 21579 h 43157"/>
                <a:gd name="connsiteX3" fmla="*/ 0 w 644189"/>
                <a:gd name="connsiteY3" fmla="*/ 21579 h 43157"/>
                <a:gd name="connsiteX4" fmla="*/ 21579 w 644189"/>
                <a:gd name="connsiteY4" fmla="*/ 0 h 43157"/>
                <a:gd name="connsiteX5" fmla="*/ 622611 w 644189"/>
                <a:gd name="connsiteY5" fmla="*/ 0 h 43157"/>
                <a:gd name="connsiteX6" fmla="*/ 644190 w 644189"/>
                <a:gd name="connsiteY6" fmla="*/ 21579 h 43157"/>
                <a:gd name="connsiteX7" fmla="*/ 644190 w 644189"/>
                <a:gd name="connsiteY7" fmla="*/ 21579 h 43157"/>
                <a:gd name="connsiteX8" fmla="*/ 622611 w 644189"/>
                <a:gd name="connsiteY8" fmla="*/ 43157 h 431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44189" h="43157">
                  <a:moveTo>
                    <a:pt x="622611" y="43157"/>
                  </a:moveTo>
                  <a:lnTo>
                    <a:pt x="21579" y="43157"/>
                  </a:lnTo>
                  <a:cubicBezTo>
                    <a:pt x="9520" y="43157"/>
                    <a:pt x="0" y="33637"/>
                    <a:pt x="0" y="21579"/>
                  </a:cubicBezTo>
                  <a:lnTo>
                    <a:pt x="0" y="21579"/>
                  </a:lnTo>
                  <a:cubicBezTo>
                    <a:pt x="0" y="9520"/>
                    <a:pt x="9520" y="0"/>
                    <a:pt x="21579" y="0"/>
                  </a:cubicBezTo>
                  <a:lnTo>
                    <a:pt x="622611" y="0"/>
                  </a:lnTo>
                  <a:cubicBezTo>
                    <a:pt x="634669" y="0"/>
                    <a:pt x="644190" y="9520"/>
                    <a:pt x="644190" y="21579"/>
                  </a:cubicBezTo>
                  <a:lnTo>
                    <a:pt x="644190" y="21579"/>
                  </a:lnTo>
                  <a:cubicBezTo>
                    <a:pt x="644190" y="33637"/>
                    <a:pt x="634669" y="43157"/>
                    <a:pt x="622611" y="43157"/>
                  </a:cubicBezTo>
                  <a:close/>
                </a:path>
              </a:pathLst>
            </a:custGeom>
            <a:solidFill>
              <a:srgbClr val="F07C31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39" name="Freeform: Shape 38">
              <a:extLst>
                <a:ext uri="{FF2B5EF4-FFF2-40B4-BE49-F238E27FC236}">
                  <a16:creationId xmlns:a16="http://schemas.microsoft.com/office/drawing/2014/main" id="{4262B666-984B-44F2-887E-8898414B1700}"/>
                </a:ext>
              </a:extLst>
            </p:cNvPr>
            <p:cNvSpPr/>
            <p:nvPr/>
          </p:nvSpPr>
          <p:spPr>
            <a:xfrm>
              <a:off x="4688303" y="1915313"/>
              <a:ext cx="644189" cy="43157"/>
            </a:xfrm>
            <a:custGeom>
              <a:avLst/>
              <a:gdLst>
                <a:gd name="connsiteX0" fmla="*/ 622611 w 644189"/>
                <a:gd name="connsiteY0" fmla="*/ 43157 h 43157"/>
                <a:gd name="connsiteX1" fmla="*/ 21579 w 644189"/>
                <a:gd name="connsiteY1" fmla="*/ 43157 h 43157"/>
                <a:gd name="connsiteX2" fmla="*/ 0 w 644189"/>
                <a:gd name="connsiteY2" fmla="*/ 21579 h 43157"/>
                <a:gd name="connsiteX3" fmla="*/ 0 w 644189"/>
                <a:gd name="connsiteY3" fmla="*/ 21579 h 43157"/>
                <a:gd name="connsiteX4" fmla="*/ 21579 w 644189"/>
                <a:gd name="connsiteY4" fmla="*/ 0 h 43157"/>
                <a:gd name="connsiteX5" fmla="*/ 622611 w 644189"/>
                <a:gd name="connsiteY5" fmla="*/ 0 h 43157"/>
                <a:gd name="connsiteX6" fmla="*/ 644190 w 644189"/>
                <a:gd name="connsiteY6" fmla="*/ 21579 h 43157"/>
                <a:gd name="connsiteX7" fmla="*/ 644190 w 644189"/>
                <a:gd name="connsiteY7" fmla="*/ 21579 h 43157"/>
                <a:gd name="connsiteX8" fmla="*/ 622611 w 644189"/>
                <a:gd name="connsiteY8" fmla="*/ 43157 h 4315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44189" h="43157">
                  <a:moveTo>
                    <a:pt x="622611" y="43157"/>
                  </a:moveTo>
                  <a:lnTo>
                    <a:pt x="21579" y="43157"/>
                  </a:lnTo>
                  <a:cubicBezTo>
                    <a:pt x="9520" y="43157"/>
                    <a:pt x="0" y="33637"/>
                    <a:pt x="0" y="21579"/>
                  </a:cubicBezTo>
                  <a:lnTo>
                    <a:pt x="0" y="21579"/>
                  </a:lnTo>
                  <a:cubicBezTo>
                    <a:pt x="0" y="9520"/>
                    <a:pt x="9520" y="0"/>
                    <a:pt x="21579" y="0"/>
                  </a:cubicBezTo>
                  <a:lnTo>
                    <a:pt x="622611" y="0"/>
                  </a:lnTo>
                  <a:cubicBezTo>
                    <a:pt x="634669" y="0"/>
                    <a:pt x="644190" y="9520"/>
                    <a:pt x="644190" y="21579"/>
                  </a:cubicBezTo>
                  <a:lnTo>
                    <a:pt x="644190" y="21579"/>
                  </a:lnTo>
                  <a:cubicBezTo>
                    <a:pt x="644190" y="33637"/>
                    <a:pt x="634669" y="43157"/>
                    <a:pt x="622611" y="43157"/>
                  </a:cubicBezTo>
                  <a:close/>
                </a:path>
              </a:pathLst>
            </a:custGeom>
            <a:solidFill>
              <a:srgbClr val="F07C31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grpSp>
        <p:nvGrpSpPr>
          <p:cNvPr id="220" name="-">
            <a:extLst>
              <a:ext uri="{FF2B5EF4-FFF2-40B4-BE49-F238E27FC236}">
                <a16:creationId xmlns:a16="http://schemas.microsoft.com/office/drawing/2014/main" id="{403961F9-60A8-46D5-86C5-A9347D586120}"/>
              </a:ext>
            </a:extLst>
          </p:cNvPr>
          <p:cNvGrpSpPr/>
          <p:nvPr/>
        </p:nvGrpSpPr>
        <p:grpSpPr>
          <a:xfrm>
            <a:off x="1323593" y="3301431"/>
            <a:ext cx="8483318" cy="2581835"/>
            <a:chOff x="1323593" y="3301431"/>
            <a:chExt cx="8483318" cy="2581835"/>
          </a:xfrm>
        </p:grpSpPr>
        <p:grpSp>
          <p:nvGrpSpPr>
            <p:cNvPr id="49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1323593" y="3301431"/>
              <a:ext cx="1954473" cy="2581835"/>
              <a:chOff x="1323593" y="3301431"/>
              <a:chExt cx="1954473" cy="2581835"/>
            </a:xfrm>
            <a:solidFill>
              <a:schemeClr val="accent1"/>
            </a:solidFill>
          </p:grpSpPr>
          <p:grpSp>
            <p:nvGrpSpPr>
              <p:cNvPr id="50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323593" y="3301431"/>
                <a:ext cx="1954473" cy="2581835"/>
                <a:chOff x="1323593" y="3301431"/>
                <a:chExt cx="1954473" cy="2581835"/>
              </a:xfrm>
              <a:solidFill>
                <a:schemeClr val="accent1"/>
              </a:solidFill>
            </p:grpSpPr>
            <p:grpSp>
              <p:nvGrpSpPr>
                <p:cNvPr id="51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323593" y="3301431"/>
                  <a:ext cx="1954473" cy="2581835"/>
                  <a:chOff x="1323593" y="3301431"/>
                  <a:chExt cx="1954473" cy="2581835"/>
                </a:xfrm>
                <a:solidFill>
                  <a:schemeClr val="accent1"/>
                </a:solidFill>
              </p:grpSpPr>
              <p:sp>
                <p:nvSpPr>
                  <p:cNvPr id="52" name="Freeform: Shape 51">
                    <a:extLst>
                      <a:ext uri="{FF2B5EF4-FFF2-40B4-BE49-F238E27FC236}">
                        <a16:creationId xmlns:a16="http://schemas.microsoft.com/office/drawing/2014/main" id="{E61BA74D-AF9D-422A-8814-29533D093F35}"/>
                      </a:ext>
                    </a:extLst>
                  </p:cNvPr>
                  <p:cNvSpPr/>
                  <p:nvPr/>
                </p:nvSpPr>
                <p:spPr>
                  <a:xfrm>
                    <a:off x="1631814" y="5138164"/>
                    <a:ext cx="1511069" cy="745102"/>
                  </a:xfrm>
                  <a:custGeom>
                    <a:avLst/>
                    <a:gdLst>
                      <a:gd name="connsiteX0" fmla="*/ 1511069 w 1511069"/>
                      <a:gd name="connsiteY0" fmla="*/ 743833 h 745102"/>
                      <a:gd name="connsiteX1" fmla="*/ 357240 w 1511069"/>
                      <a:gd name="connsiteY1" fmla="*/ 745102 h 745102"/>
                      <a:gd name="connsiteX2" fmla="*/ 45617 w 1511069"/>
                      <a:gd name="connsiteY2" fmla="*/ 605475 h 745102"/>
                      <a:gd name="connsiteX3" fmla="*/ 46252 w 1511069"/>
                      <a:gd name="connsiteY3" fmla="*/ 338279 h 745102"/>
                      <a:gd name="connsiteX4" fmla="*/ 296312 w 1511069"/>
                      <a:gd name="connsiteY4" fmla="*/ 0 h 745102"/>
                      <a:gd name="connsiteX5" fmla="*/ 482905 w 1511069"/>
                      <a:gd name="connsiteY5" fmla="*/ 85680 h 745102"/>
                      <a:gd name="connsiteX6" fmla="*/ 232845 w 1511069"/>
                      <a:gd name="connsiteY6" fmla="*/ 423959 h 745102"/>
                      <a:gd name="connsiteX7" fmla="*/ 232210 w 1511069"/>
                      <a:gd name="connsiteY7" fmla="*/ 520429 h 745102"/>
                      <a:gd name="connsiteX8" fmla="*/ 356605 w 1511069"/>
                      <a:gd name="connsiteY8" fmla="*/ 575011 h 745102"/>
                      <a:gd name="connsiteX9" fmla="*/ 1308609 w 1511069"/>
                      <a:gd name="connsiteY9" fmla="*/ 573741 h 745102"/>
                      <a:gd name="connsiteX10" fmla="*/ 1511069 w 1511069"/>
                      <a:gd name="connsiteY10" fmla="*/ 743833 h 745102"/>
                      <a:gd name="connsiteX11" fmla="*/ 1511069 w 1511069"/>
                      <a:gd name="connsiteY11" fmla="*/ 743833 h 74510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1511069" h="745102">
                        <a:moveTo>
                          <a:pt x="1511069" y="743833"/>
                        </a:moveTo>
                        <a:lnTo>
                          <a:pt x="357240" y="745102"/>
                        </a:lnTo>
                        <a:cubicBezTo>
                          <a:pt x="225863" y="745102"/>
                          <a:pt x="109719" y="693059"/>
                          <a:pt x="45617" y="605475"/>
                        </a:cubicBezTo>
                        <a:cubicBezTo>
                          <a:pt x="-15311" y="521698"/>
                          <a:pt x="-15311" y="422055"/>
                          <a:pt x="46252" y="338279"/>
                        </a:cubicBezTo>
                        <a:lnTo>
                          <a:pt x="296312" y="0"/>
                        </a:lnTo>
                        <a:lnTo>
                          <a:pt x="482905" y="85680"/>
                        </a:lnTo>
                        <a:lnTo>
                          <a:pt x="232845" y="423959"/>
                        </a:lnTo>
                        <a:cubicBezTo>
                          <a:pt x="209997" y="454424"/>
                          <a:pt x="209997" y="489965"/>
                          <a:pt x="232210" y="520429"/>
                        </a:cubicBezTo>
                        <a:cubicBezTo>
                          <a:pt x="256962" y="554701"/>
                          <a:pt x="303293" y="575011"/>
                          <a:pt x="356605" y="575011"/>
                        </a:cubicBezTo>
                        <a:lnTo>
                          <a:pt x="1308609" y="573741"/>
                        </a:lnTo>
                        <a:cubicBezTo>
                          <a:pt x="1420311" y="573741"/>
                          <a:pt x="1510434" y="649902"/>
                          <a:pt x="1511069" y="743833"/>
                        </a:cubicBezTo>
                        <a:lnTo>
                          <a:pt x="1511069" y="743833"/>
                        </a:lnTo>
                        <a:close/>
                      </a:path>
                    </a:pathLst>
                  </a:custGeom>
                  <a:solidFill>
                    <a:srgbClr val="2A2A2A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53" name="Freeform: Shape 52">
                    <a:extLst>
                      <a:ext uri="{FF2B5EF4-FFF2-40B4-BE49-F238E27FC236}">
                        <a16:creationId xmlns:a16="http://schemas.microsoft.com/office/drawing/2014/main" id="{A6C236F3-9D28-4872-9F5A-08C37500F7C8}"/>
                      </a:ext>
                    </a:extLst>
                  </p:cNvPr>
                  <p:cNvSpPr/>
                  <p:nvPr/>
                </p:nvSpPr>
                <p:spPr>
                  <a:xfrm>
                    <a:off x="1323593" y="3314433"/>
                    <a:ext cx="922019" cy="2113397"/>
                  </a:xfrm>
                  <a:custGeom>
                    <a:avLst/>
                    <a:gdLst>
                      <a:gd name="connsiteX0" fmla="*/ 711791 w 922019"/>
                      <a:gd name="connsiteY0" fmla="*/ 2089658 h 2113397"/>
                      <a:gd name="connsiteX1" fmla="*/ 613417 w 922019"/>
                      <a:gd name="connsiteY1" fmla="*/ 2108698 h 2113397"/>
                      <a:gd name="connsiteX2" fmla="*/ 499177 w 922019"/>
                      <a:gd name="connsiteY2" fmla="*/ 2104890 h 2113397"/>
                      <a:gd name="connsiteX3" fmla="*/ 472521 w 922019"/>
                      <a:gd name="connsiteY3" fmla="*/ 2096005 h 2113397"/>
                      <a:gd name="connsiteX4" fmla="*/ 309410 w 922019"/>
                      <a:gd name="connsiteY4" fmla="*/ 1902431 h 2113397"/>
                      <a:gd name="connsiteX5" fmla="*/ 4769 w 922019"/>
                      <a:gd name="connsiteY5" fmla="*/ 327816 h 2113397"/>
                      <a:gd name="connsiteX6" fmla="*/ 210402 w 922019"/>
                      <a:gd name="connsiteY6" fmla="*/ 23809 h 2113397"/>
                      <a:gd name="connsiteX7" fmla="*/ 244674 w 922019"/>
                      <a:gd name="connsiteY7" fmla="*/ 17463 h 2113397"/>
                      <a:gd name="connsiteX8" fmla="*/ 289101 w 922019"/>
                      <a:gd name="connsiteY8" fmla="*/ 8577 h 2113397"/>
                      <a:gd name="connsiteX9" fmla="*/ 308776 w 922019"/>
                      <a:gd name="connsiteY9" fmla="*/ 4769 h 2113397"/>
                      <a:gd name="connsiteX10" fmla="*/ 612783 w 922019"/>
                      <a:gd name="connsiteY10" fmla="*/ 210402 h 2113397"/>
                      <a:gd name="connsiteX11" fmla="*/ 917424 w 922019"/>
                      <a:gd name="connsiteY11" fmla="*/ 1785017 h 2113397"/>
                      <a:gd name="connsiteX12" fmla="*/ 711791 w 922019"/>
                      <a:gd name="connsiteY12" fmla="*/ 2089658 h 211339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922019" h="2113397">
                        <a:moveTo>
                          <a:pt x="711791" y="2089658"/>
                        </a:moveTo>
                        <a:lnTo>
                          <a:pt x="613417" y="2108698"/>
                        </a:lnTo>
                        <a:cubicBezTo>
                          <a:pt x="574068" y="2116315"/>
                          <a:pt x="535353" y="2114410"/>
                          <a:pt x="499177" y="2104890"/>
                        </a:cubicBezTo>
                        <a:cubicBezTo>
                          <a:pt x="490291" y="2102352"/>
                          <a:pt x="481406" y="2099813"/>
                          <a:pt x="472521" y="2096005"/>
                        </a:cubicBezTo>
                        <a:cubicBezTo>
                          <a:pt x="391283" y="2064906"/>
                          <a:pt x="327181" y="1993823"/>
                          <a:pt x="309410" y="1902431"/>
                        </a:cubicBezTo>
                        <a:lnTo>
                          <a:pt x="4769" y="327816"/>
                        </a:lnTo>
                        <a:cubicBezTo>
                          <a:pt x="-22522" y="187554"/>
                          <a:pt x="70140" y="51100"/>
                          <a:pt x="210402" y="23809"/>
                        </a:cubicBezTo>
                        <a:lnTo>
                          <a:pt x="244674" y="17463"/>
                        </a:lnTo>
                        <a:lnTo>
                          <a:pt x="289101" y="8577"/>
                        </a:lnTo>
                        <a:lnTo>
                          <a:pt x="308776" y="4769"/>
                        </a:lnTo>
                        <a:cubicBezTo>
                          <a:pt x="449038" y="-22522"/>
                          <a:pt x="585492" y="70140"/>
                          <a:pt x="612783" y="210402"/>
                        </a:cubicBezTo>
                        <a:lnTo>
                          <a:pt x="917424" y="1785017"/>
                        </a:lnTo>
                        <a:cubicBezTo>
                          <a:pt x="944080" y="1925279"/>
                          <a:pt x="852053" y="2062368"/>
                          <a:pt x="711791" y="2089658"/>
                        </a:cubicBezTo>
                        <a:close/>
                      </a:path>
                    </a:pathLst>
                  </a:custGeom>
                  <a:solidFill>
                    <a:srgbClr val="EAC073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54" name="Freeform: Shape 53">
                    <a:extLst>
                      <a:ext uri="{FF2B5EF4-FFF2-40B4-BE49-F238E27FC236}">
                        <a16:creationId xmlns:a16="http://schemas.microsoft.com/office/drawing/2014/main" id="{E147B635-8A44-49DC-8421-10EBB4264240}"/>
                      </a:ext>
                    </a:extLst>
                  </p:cNvPr>
                  <p:cNvSpPr/>
                  <p:nvPr/>
                </p:nvSpPr>
                <p:spPr>
                  <a:xfrm>
                    <a:off x="1600001" y="3314433"/>
                    <a:ext cx="405900" cy="642611"/>
                  </a:xfrm>
                  <a:custGeom>
                    <a:avLst/>
                    <a:gdLst>
                      <a:gd name="connsiteX0" fmla="*/ 338279 w 405900"/>
                      <a:gd name="connsiteY0" fmla="*/ 642612 h 642611"/>
                      <a:gd name="connsiteX1" fmla="*/ 320508 w 405900"/>
                      <a:gd name="connsiteY1" fmla="*/ 642612 h 642611"/>
                      <a:gd name="connsiteX2" fmla="*/ 254502 w 405900"/>
                      <a:gd name="connsiteY2" fmla="*/ 588030 h 642611"/>
                      <a:gd name="connsiteX3" fmla="*/ 181516 w 405900"/>
                      <a:gd name="connsiteY3" fmla="*/ 210402 h 642611"/>
                      <a:gd name="connsiteX4" fmla="*/ 0 w 405900"/>
                      <a:gd name="connsiteY4" fmla="*/ 11116 h 642611"/>
                      <a:gd name="connsiteX5" fmla="*/ 12693 w 405900"/>
                      <a:gd name="connsiteY5" fmla="*/ 8577 h 642611"/>
                      <a:gd name="connsiteX6" fmla="*/ 32368 w 405900"/>
                      <a:gd name="connsiteY6" fmla="*/ 4769 h 642611"/>
                      <a:gd name="connsiteX7" fmla="*/ 336375 w 405900"/>
                      <a:gd name="connsiteY7" fmla="*/ 210402 h 642611"/>
                      <a:gd name="connsiteX8" fmla="*/ 404919 w 405900"/>
                      <a:gd name="connsiteY8" fmla="*/ 563278 h 642611"/>
                      <a:gd name="connsiteX9" fmla="*/ 338279 w 405900"/>
                      <a:gd name="connsiteY9" fmla="*/ 642612 h 64261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405900" h="642611">
                        <a:moveTo>
                          <a:pt x="338279" y="642612"/>
                        </a:moveTo>
                        <a:lnTo>
                          <a:pt x="320508" y="642612"/>
                        </a:lnTo>
                        <a:cubicBezTo>
                          <a:pt x="288140" y="642612"/>
                          <a:pt x="260849" y="619764"/>
                          <a:pt x="254502" y="588030"/>
                        </a:cubicBezTo>
                        <a:lnTo>
                          <a:pt x="181516" y="210402"/>
                        </a:lnTo>
                        <a:cubicBezTo>
                          <a:pt x="162475" y="112028"/>
                          <a:pt x="90123" y="37772"/>
                          <a:pt x="0" y="11116"/>
                        </a:cubicBezTo>
                        <a:lnTo>
                          <a:pt x="12693" y="8577"/>
                        </a:lnTo>
                        <a:lnTo>
                          <a:pt x="32368" y="4769"/>
                        </a:lnTo>
                        <a:cubicBezTo>
                          <a:pt x="172630" y="-22522"/>
                          <a:pt x="309084" y="70140"/>
                          <a:pt x="336375" y="210402"/>
                        </a:cubicBezTo>
                        <a:lnTo>
                          <a:pt x="404919" y="563278"/>
                        </a:lnTo>
                        <a:cubicBezTo>
                          <a:pt x="411900" y="604532"/>
                          <a:pt x="380802" y="642612"/>
                          <a:pt x="338279" y="642612"/>
                        </a:cubicBezTo>
                        <a:close/>
                      </a:path>
                    </a:pathLst>
                  </a:custGeom>
                  <a:solidFill>
                    <a:srgbClr val="F9C299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55" name="Freeform: Shape 54">
                    <a:extLst>
                      <a:ext uri="{FF2B5EF4-FFF2-40B4-BE49-F238E27FC236}">
                        <a16:creationId xmlns:a16="http://schemas.microsoft.com/office/drawing/2014/main" id="{1CA4B7AA-80D3-46FC-AE6E-D7743634E9DD}"/>
                      </a:ext>
                    </a:extLst>
                  </p:cNvPr>
                  <p:cNvSpPr/>
                  <p:nvPr/>
                </p:nvSpPr>
                <p:spPr>
                  <a:xfrm>
                    <a:off x="1353423" y="3301431"/>
                    <a:ext cx="717194" cy="2078542"/>
                  </a:xfrm>
                  <a:custGeom>
                    <a:avLst/>
                    <a:gdLst>
                      <a:gd name="connsiteX0" fmla="*/ 506793 w 717194"/>
                      <a:gd name="connsiteY0" fmla="*/ 2072196 h 2078542"/>
                      <a:gd name="connsiteX1" fmla="*/ 472521 w 717194"/>
                      <a:gd name="connsiteY1" fmla="*/ 2078542 h 2078542"/>
                      <a:gd name="connsiteX2" fmla="*/ 309411 w 717194"/>
                      <a:gd name="connsiteY2" fmla="*/ 1884968 h 2078542"/>
                      <a:gd name="connsiteX3" fmla="*/ 4769 w 717194"/>
                      <a:gd name="connsiteY3" fmla="*/ 310353 h 2078542"/>
                      <a:gd name="connsiteX4" fmla="*/ 210402 w 717194"/>
                      <a:gd name="connsiteY4" fmla="*/ 6347 h 2078542"/>
                      <a:gd name="connsiteX5" fmla="*/ 244674 w 717194"/>
                      <a:gd name="connsiteY5" fmla="*/ 0 h 2078542"/>
                      <a:gd name="connsiteX6" fmla="*/ 407784 w 717194"/>
                      <a:gd name="connsiteY6" fmla="*/ 193574 h 2078542"/>
                      <a:gd name="connsiteX7" fmla="*/ 712426 w 717194"/>
                      <a:gd name="connsiteY7" fmla="*/ 1768189 h 2078542"/>
                      <a:gd name="connsiteX8" fmla="*/ 506793 w 717194"/>
                      <a:gd name="connsiteY8" fmla="*/ 2072196 h 207854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717194" h="2078542">
                        <a:moveTo>
                          <a:pt x="506793" y="2072196"/>
                        </a:moveTo>
                        <a:lnTo>
                          <a:pt x="472521" y="2078542"/>
                        </a:lnTo>
                        <a:cubicBezTo>
                          <a:pt x="391283" y="2047444"/>
                          <a:pt x="327181" y="1976360"/>
                          <a:pt x="309411" y="1884968"/>
                        </a:cubicBezTo>
                        <a:lnTo>
                          <a:pt x="4769" y="310353"/>
                        </a:lnTo>
                        <a:cubicBezTo>
                          <a:pt x="-22522" y="170091"/>
                          <a:pt x="70140" y="33637"/>
                          <a:pt x="210402" y="6347"/>
                        </a:cubicBezTo>
                        <a:lnTo>
                          <a:pt x="244674" y="0"/>
                        </a:lnTo>
                        <a:cubicBezTo>
                          <a:pt x="325912" y="31099"/>
                          <a:pt x="390648" y="102182"/>
                          <a:pt x="407784" y="193574"/>
                        </a:cubicBezTo>
                        <a:lnTo>
                          <a:pt x="712426" y="1768189"/>
                        </a:lnTo>
                        <a:cubicBezTo>
                          <a:pt x="739716" y="1908451"/>
                          <a:pt x="647055" y="2044905"/>
                          <a:pt x="506793" y="2072196"/>
                        </a:cubicBezTo>
                        <a:close/>
                      </a:path>
                    </a:pathLst>
                  </a:custGeom>
                  <a:solidFill>
                    <a:srgbClr val="FFE09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56" name="Freeform: Shape 55">
                    <a:extLst>
                      <a:ext uri="{FF2B5EF4-FFF2-40B4-BE49-F238E27FC236}">
                        <a16:creationId xmlns:a16="http://schemas.microsoft.com/office/drawing/2014/main" id="{D55F9C5F-CF4A-43F4-8EA4-125A80ED5EEE}"/>
                      </a:ext>
                    </a:extLst>
                  </p:cNvPr>
                  <p:cNvSpPr/>
                  <p:nvPr/>
                </p:nvSpPr>
                <p:spPr>
                  <a:xfrm>
                    <a:off x="1702183" y="4881758"/>
                    <a:ext cx="1575884" cy="523602"/>
                  </a:xfrm>
                  <a:custGeom>
                    <a:avLst/>
                    <a:gdLst>
                      <a:gd name="connsiteX0" fmla="*/ 1575884 w 1575884"/>
                      <a:gd name="connsiteY0" fmla="*/ 180881 h 523602"/>
                      <a:gd name="connsiteX1" fmla="*/ 1575884 w 1575884"/>
                      <a:gd name="connsiteY1" fmla="*/ 340817 h 523602"/>
                      <a:gd name="connsiteX2" fmla="*/ 1395003 w 1575884"/>
                      <a:gd name="connsiteY2" fmla="*/ 522333 h 523602"/>
                      <a:gd name="connsiteX3" fmla="*/ 181515 w 1575884"/>
                      <a:gd name="connsiteY3" fmla="*/ 523602 h 523602"/>
                      <a:gd name="connsiteX4" fmla="*/ 0 w 1575884"/>
                      <a:gd name="connsiteY4" fmla="*/ 342722 h 523602"/>
                      <a:gd name="connsiteX5" fmla="*/ 0 w 1575884"/>
                      <a:gd name="connsiteY5" fmla="*/ 182785 h 523602"/>
                      <a:gd name="connsiteX6" fmla="*/ 180881 w 1575884"/>
                      <a:gd name="connsiteY6" fmla="*/ 1269 h 523602"/>
                      <a:gd name="connsiteX7" fmla="*/ 1394369 w 1575884"/>
                      <a:gd name="connsiteY7" fmla="*/ 0 h 523602"/>
                      <a:gd name="connsiteX8" fmla="*/ 1575884 w 1575884"/>
                      <a:gd name="connsiteY8" fmla="*/ 180881 h 52360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1575884" h="523602">
                        <a:moveTo>
                          <a:pt x="1575884" y="180881"/>
                        </a:moveTo>
                        <a:lnTo>
                          <a:pt x="1575884" y="340817"/>
                        </a:lnTo>
                        <a:cubicBezTo>
                          <a:pt x="1575884" y="440460"/>
                          <a:pt x="1494647" y="521698"/>
                          <a:pt x="1395003" y="522333"/>
                        </a:cubicBezTo>
                        <a:lnTo>
                          <a:pt x="181515" y="523602"/>
                        </a:lnTo>
                        <a:cubicBezTo>
                          <a:pt x="81872" y="523602"/>
                          <a:pt x="635" y="442364"/>
                          <a:pt x="0" y="342722"/>
                        </a:cubicBezTo>
                        <a:lnTo>
                          <a:pt x="0" y="182785"/>
                        </a:lnTo>
                        <a:cubicBezTo>
                          <a:pt x="0" y="83142"/>
                          <a:pt x="81238" y="1904"/>
                          <a:pt x="180881" y="1269"/>
                        </a:cubicBezTo>
                        <a:lnTo>
                          <a:pt x="1394369" y="0"/>
                        </a:lnTo>
                        <a:cubicBezTo>
                          <a:pt x="1494012" y="0"/>
                          <a:pt x="1575884" y="81238"/>
                          <a:pt x="1575884" y="180881"/>
                        </a:cubicBezTo>
                        <a:close/>
                      </a:path>
                    </a:pathLst>
                  </a:custGeom>
                  <a:solidFill>
                    <a:srgbClr val="FFE09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57" name="Freeform: Shape 56">
                    <a:extLst>
                      <a:ext uri="{FF2B5EF4-FFF2-40B4-BE49-F238E27FC236}">
                        <a16:creationId xmlns:a16="http://schemas.microsoft.com/office/drawing/2014/main" id="{1E7C0ED8-71AD-4127-BB41-299A4F3EF8C6}"/>
                      </a:ext>
                    </a:extLst>
                  </p:cNvPr>
                  <p:cNvSpPr/>
                  <p:nvPr/>
                </p:nvSpPr>
                <p:spPr>
                  <a:xfrm>
                    <a:off x="1671719" y="5147684"/>
                    <a:ext cx="1575884" cy="288774"/>
                  </a:xfrm>
                  <a:custGeom>
                    <a:avLst/>
                    <a:gdLst>
                      <a:gd name="connsiteX0" fmla="*/ 1575884 w 1575884"/>
                      <a:gd name="connsiteY0" fmla="*/ 0 h 288774"/>
                      <a:gd name="connsiteX1" fmla="*/ 1575884 w 1575884"/>
                      <a:gd name="connsiteY1" fmla="*/ 105990 h 288774"/>
                      <a:gd name="connsiteX2" fmla="*/ 1395004 w 1575884"/>
                      <a:gd name="connsiteY2" fmla="*/ 287505 h 288774"/>
                      <a:gd name="connsiteX3" fmla="*/ 181516 w 1575884"/>
                      <a:gd name="connsiteY3" fmla="*/ 288775 h 288774"/>
                      <a:gd name="connsiteX4" fmla="*/ 0 w 1575884"/>
                      <a:gd name="connsiteY4" fmla="*/ 107894 h 288774"/>
                      <a:gd name="connsiteX5" fmla="*/ 0 w 1575884"/>
                      <a:gd name="connsiteY5" fmla="*/ 1904 h 288774"/>
                      <a:gd name="connsiteX6" fmla="*/ 1575884 w 1575884"/>
                      <a:gd name="connsiteY6" fmla="*/ 0 h 28877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575884" h="288774">
                        <a:moveTo>
                          <a:pt x="1575884" y="0"/>
                        </a:moveTo>
                        <a:lnTo>
                          <a:pt x="1575884" y="105990"/>
                        </a:lnTo>
                        <a:cubicBezTo>
                          <a:pt x="1575884" y="205633"/>
                          <a:pt x="1494647" y="286871"/>
                          <a:pt x="1395004" y="287505"/>
                        </a:cubicBezTo>
                        <a:lnTo>
                          <a:pt x="181516" y="288775"/>
                        </a:lnTo>
                        <a:cubicBezTo>
                          <a:pt x="81872" y="288775"/>
                          <a:pt x="635" y="207537"/>
                          <a:pt x="0" y="107894"/>
                        </a:cubicBezTo>
                        <a:lnTo>
                          <a:pt x="0" y="1904"/>
                        </a:lnTo>
                        <a:lnTo>
                          <a:pt x="1575884" y="0"/>
                        </a:lnTo>
                        <a:close/>
                      </a:path>
                    </a:pathLst>
                  </a:custGeom>
                  <a:solidFill>
                    <a:srgbClr val="2A2A2A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sp>
              <p:nvSpPr>
                <p:cNvPr id="58" name="Freeform: Shape 57">
                  <a:extLst>
                    <a:ext uri="{FF2B5EF4-FFF2-40B4-BE49-F238E27FC236}">
                      <a16:creationId xmlns:a16="http://schemas.microsoft.com/office/drawing/2014/main" id="{65C5172B-6213-4923-8D45-81DD119C31BA}"/>
                    </a:ext>
                  </a:extLst>
                </p:cNvPr>
                <p:cNvSpPr/>
                <p:nvPr/>
              </p:nvSpPr>
              <p:spPr>
                <a:xfrm>
                  <a:off x="1914163" y="4471753"/>
                  <a:ext cx="1163983" cy="124403"/>
                </a:xfrm>
                <a:custGeom>
                  <a:avLst/>
                  <a:gdLst>
                    <a:gd name="connsiteX0" fmla="*/ 1163984 w 1163983"/>
                    <a:gd name="connsiteY0" fmla="*/ 76804 h 124403"/>
                    <a:gd name="connsiteX1" fmla="*/ 1163984 w 1163983"/>
                    <a:gd name="connsiteY1" fmla="*/ 92036 h 124403"/>
                    <a:gd name="connsiteX2" fmla="*/ 1132885 w 1163983"/>
                    <a:gd name="connsiteY2" fmla="*/ 123135 h 124403"/>
                    <a:gd name="connsiteX3" fmla="*/ 24117 w 1163983"/>
                    <a:gd name="connsiteY3" fmla="*/ 124404 h 124403"/>
                    <a:gd name="connsiteX4" fmla="*/ 5712 w 1163983"/>
                    <a:gd name="connsiteY4" fmla="*/ 30473 h 124403"/>
                    <a:gd name="connsiteX5" fmla="*/ 5712 w 1163983"/>
                    <a:gd name="connsiteY5" fmla="*/ 29838 h 124403"/>
                    <a:gd name="connsiteX6" fmla="*/ 0 w 1163983"/>
                    <a:gd name="connsiteY6" fmla="*/ 1278 h 124403"/>
                    <a:gd name="connsiteX7" fmla="*/ 1086554 w 1163983"/>
                    <a:gd name="connsiteY7" fmla="*/ 9 h 124403"/>
                    <a:gd name="connsiteX8" fmla="*/ 1163984 w 1163983"/>
                    <a:gd name="connsiteY8" fmla="*/ 76804 h 1244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163983" h="124403">
                      <a:moveTo>
                        <a:pt x="1163984" y="76804"/>
                      </a:moveTo>
                      <a:lnTo>
                        <a:pt x="1163984" y="92036"/>
                      </a:lnTo>
                      <a:cubicBezTo>
                        <a:pt x="1163984" y="109172"/>
                        <a:pt x="1150021" y="123135"/>
                        <a:pt x="1132885" y="123135"/>
                      </a:cubicBezTo>
                      <a:lnTo>
                        <a:pt x="24117" y="124404"/>
                      </a:lnTo>
                      <a:lnTo>
                        <a:pt x="5712" y="30473"/>
                      </a:lnTo>
                      <a:lnTo>
                        <a:pt x="5712" y="29838"/>
                      </a:lnTo>
                      <a:lnTo>
                        <a:pt x="0" y="1278"/>
                      </a:lnTo>
                      <a:lnTo>
                        <a:pt x="1086554" y="9"/>
                      </a:lnTo>
                      <a:cubicBezTo>
                        <a:pt x="1129077" y="-626"/>
                        <a:pt x="1163984" y="34281"/>
                        <a:pt x="1163984" y="76804"/>
                      </a:cubicBezTo>
                      <a:close/>
                    </a:path>
                  </a:pathLst>
                </a:custGeom>
                <a:solidFill>
                  <a:srgbClr val="EAC073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59" name="Freeform: Shape 58">
                  <a:extLst>
                    <a:ext uri="{FF2B5EF4-FFF2-40B4-BE49-F238E27FC236}">
                      <a16:creationId xmlns:a16="http://schemas.microsoft.com/office/drawing/2014/main" id="{16B9B804-AF8D-4AA9-8106-D9E5D0545D07}"/>
                    </a:ext>
                  </a:extLst>
                </p:cNvPr>
                <p:cNvSpPr/>
                <p:nvPr/>
              </p:nvSpPr>
              <p:spPr>
                <a:xfrm>
                  <a:off x="1950339" y="4469849"/>
                  <a:ext cx="1120826" cy="95843"/>
                </a:xfrm>
                <a:custGeom>
                  <a:avLst/>
                  <a:gdLst>
                    <a:gd name="connsiteX0" fmla="*/ 1120826 w 1120826"/>
                    <a:gd name="connsiteY0" fmla="*/ 76803 h 95843"/>
                    <a:gd name="connsiteX1" fmla="*/ 1120826 w 1120826"/>
                    <a:gd name="connsiteY1" fmla="*/ 92036 h 95843"/>
                    <a:gd name="connsiteX2" fmla="*/ 1120826 w 1120826"/>
                    <a:gd name="connsiteY2" fmla="*/ 94574 h 95843"/>
                    <a:gd name="connsiteX3" fmla="*/ 18406 w 1120826"/>
                    <a:gd name="connsiteY3" fmla="*/ 95843 h 95843"/>
                    <a:gd name="connsiteX4" fmla="*/ 0 w 1120826"/>
                    <a:gd name="connsiteY4" fmla="*/ 1912 h 95843"/>
                    <a:gd name="connsiteX5" fmla="*/ 0 w 1120826"/>
                    <a:gd name="connsiteY5" fmla="*/ 1278 h 95843"/>
                    <a:gd name="connsiteX6" fmla="*/ 1043397 w 1120826"/>
                    <a:gd name="connsiteY6" fmla="*/ 9 h 95843"/>
                    <a:gd name="connsiteX7" fmla="*/ 1120826 w 1120826"/>
                    <a:gd name="connsiteY7" fmla="*/ 76803 h 95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1120826" h="95843">
                      <a:moveTo>
                        <a:pt x="1120826" y="76803"/>
                      </a:moveTo>
                      <a:lnTo>
                        <a:pt x="1120826" y="92036"/>
                      </a:lnTo>
                      <a:cubicBezTo>
                        <a:pt x="1120826" y="92670"/>
                        <a:pt x="1120826" y="93940"/>
                        <a:pt x="1120826" y="94574"/>
                      </a:cubicBezTo>
                      <a:lnTo>
                        <a:pt x="18406" y="95843"/>
                      </a:lnTo>
                      <a:lnTo>
                        <a:pt x="0" y="1912"/>
                      </a:lnTo>
                      <a:lnTo>
                        <a:pt x="0" y="1278"/>
                      </a:lnTo>
                      <a:lnTo>
                        <a:pt x="1043397" y="9"/>
                      </a:lnTo>
                      <a:cubicBezTo>
                        <a:pt x="1085920" y="-626"/>
                        <a:pt x="1120826" y="34281"/>
                        <a:pt x="1120826" y="76803"/>
                      </a:cubicBezTo>
                      <a:close/>
                    </a:path>
                  </a:pathLst>
                </a:custGeom>
                <a:solidFill>
                  <a:srgbClr val="FFE09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sp>
            <p:nvSpPr>
              <p:cNvPr id="60" name="Freeform: Shape 59">
                <a:extLst>
                  <a:ext uri="{FF2B5EF4-FFF2-40B4-BE49-F238E27FC236}">
                    <a16:creationId xmlns:a16="http://schemas.microsoft.com/office/drawing/2014/main" id="{9FBE9ABE-F142-4EA6-A12F-B96B1DDD42D5}"/>
                  </a:ext>
                </a:extLst>
              </p:cNvPr>
              <p:cNvSpPr/>
              <p:nvPr/>
            </p:nvSpPr>
            <p:spPr>
              <a:xfrm>
                <a:off x="2053790" y="5509446"/>
                <a:ext cx="801587" cy="203094"/>
              </a:xfrm>
              <a:custGeom>
                <a:avLst/>
                <a:gdLst>
                  <a:gd name="connsiteX0" fmla="*/ 760334 w 801587"/>
                  <a:gd name="connsiteY0" fmla="*/ 202460 h 203094"/>
                  <a:gd name="connsiteX1" fmla="*/ 41254 w 801587"/>
                  <a:gd name="connsiteY1" fmla="*/ 203094 h 203094"/>
                  <a:gd name="connsiteX2" fmla="*/ 0 w 801587"/>
                  <a:gd name="connsiteY2" fmla="*/ 161841 h 203094"/>
                  <a:gd name="connsiteX3" fmla="*/ 0 w 801587"/>
                  <a:gd name="connsiteY3" fmla="*/ 41888 h 203094"/>
                  <a:gd name="connsiteX4" fmla="*/ 41254 w 801587"/>
                  <a:gd name="connsiteY4" fmla="*/ 635 h 203094"/>
                  <a:gd name="connsiteX5" fmla="*/ 760334 w 801587"/>
                  <a:gd name="connsiteY5" fmla="*/ 0 h 203094"/>
                  <a:gd name="connsiteX6" fmla="*/ 801587 w 801587"/>
                  <a:gd name="connsiteY6" fmla="*/ 41254 h 203094"/>
                  <a:gd name="connsiteX7" fmla="*/ 801587 w 801587"/>
                  <a:gd name="connsiteY7" fmla="*/ 161206 h 203094"/>
                  <a:gd name="connsiteX8" fmla="*/ 760334 w 801587"/>
                  <a:gd name="connsiteY8" fmla="*/ 202460 h 2030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01587" h="203094">
                    <a:moveTo>
                      <a:pt x="760334" y="202460"/>
                    </a:moveTo>
                    <a:lnTo>
                      <a:pt x="41254" y="203094"/>
                    </a:lnTo>
                    <a:cubicBezTo>
                      <a:pt x="18405" y="203094"/>
                      <a:pt x="0" y="184689"/>
                      <a:pt x="0" y="161841"/>
                    </a:cubicBezTo>
                    <a:lnTo>
                      <a:pt x="0" y="41888"/>
                    </a:lnTo>
                    <a:cubicBezTo>
                      <a:pt x="0" y="19040"/>
                      <a:pt x="18405" y="635"/>
                      <a:pt x="41254" y="635"/>
                    </a:cubicBezTo>
                    <a:lnTo>
                      <a:pt x="760334" y="0"/>
                    </a:lnTo>
                    <a:cubicBezTo>
                      <a:pt x="783182" y="0"/>
                      <a:pt x="801587" y="18406"/>
                      <a:pt x="801587" y="41254"/>
                    </a:cubicBezTo>
                    <a:lnTo>
                      <a:pt x="801587" y="161206"/>
                    </a:lnTo>
                    <a:cubicBezTo>
                      <a:pt x="800953" y="184054"/>
                      <a:pt x="782547" y="202460"/>
                      <a:pt x="760334" y="20246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61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4854894" y="3301431"/>
              <a:ext cx="1819288" cy="2581835"/>
              <a:chOff x="4854894" y="3301431"/>
              <a:chExt cx="1819288" cy="2581835"/>
            </a:xfrm>
            <a:solidFill>
              <a:schemeClr val="accent1"/>
            </a:solidFill>
          </p:grpSpPr>
          <p:sp>
            <p:nvSpPr>
              <p:cNvPr id="62" name="Freeform: Shape 61">
                <a:extLst>
                  <a:ext uri="{FF2B5EF4-FFF2-40B4-BE49-F238E27FC236}">
                    <a16:creationId xmlns:a16="http://schemas.microsoft.com/office/drawing/2014/main" id="{7AC85CB1-9E86-450D-AD0E-452DD24589F7}"/>
                  </a:ext>
                </a:extLst>
              </p:cNvPr>
              <p:cNvSpPr/>
              <p:nvPr/>
            </p:nvSpPr>
            <p:spPr>
              <a:xfrm>
                <a:off x="4854894" y="3314433"/>
                <a:ext cx="922192" cy="2113397"/>
              </a:xfrm>
              <a:custGeom>
                <a:avLst/>
                <a:gdLst>
                  <a:gd name="connsiteX0" fmla="*/ 711791 w 922192"/>
                  <a:gd name="connsiteY0" fmla="*/ 2089658 h 2113397"/>
                  <a:gd name="connsiteX1" fmla="*/ 613417 w 922192"/>
                  <a:gd name="connsiteY1" fmla="*/ 2108698 h 2113397"/>
                  <a:gd name="connsiteX2" fmla="*/ 499176 w 922192"/>
                  <a:gd name="connsiteY2" fmla="*/ 2104890 h 2113397"/>
                  <a:gd name="connsiteX3" fmla="*/ 472521 w 922192"/>
                  <a:gd name="connsiteY3" fmla="*/ 2096005 h 2113397"/>
                  <a:gd name="connsiteX4" fmla="*/ 309410 w 922192"/>
                  <a:gd name="connsiteY4" fmla="*/ 1902431 h 2113397"/>
                  <a:gd name="connsiteX5" fmla="*/ 4769 w 922192"/>
                  <a:gd name="connsiteY5" fmla="*/ 327816 h 2113397"/>
                  <a:gd name="connsiteX6" fmla="*/ 210402 w 922192"/>
                  <a:gd name="connsiteY6" fmla="*/ 23809 h 2113397"/>
                  <a:gd name="connsiteX7" fmla="*/ 244674 w 922192"/>
                  <a:gd name="connsiteY7" fmla="*/ 17463 h 2113397"/>
                  <a:gd name="connsiteX8" fmla="*/ 289101 w 922192"/>
                  <a:gd name="connsiteY8" fmla="*/ 8577 h 2113397"/>
                  <a:gd name="connsiteX9" fmla="*/ 308776 w 922192"/>
                  <a:gd name="connsiteY9" fmla="*/ 4769 h 2113397"/>
                  <a:gd name="connsiteX10" fmla="*/ 612782 w 922192"/>
                  <a:gd name="connsiteY10" fmla="*/ 210402 h 2113397"/>
                  <a:gd name="connsiteX11" fmla="*/ 917424 w 922192"/>
                  <a:gd name="connsiteY11" fmla="*/ 1785017 h 2113397"/>
                  <a:gd name="connsiteX12" fmla="*/ 711791 w 922192"/>
                  <a:gd name="connsiteY12" fmla="*/ 2089658 h 21133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22192" h="2113397">
                    <a:moveTo>
                      <a:pt x="711791" y="2089658"/>
                    </a:moveTo>
                    <a:lnTo>
                      <a:pt x="613417" y="2108698"/>
                    </a:lnTo>
                    <a:cubicBezTo>
                      <a:pt x="574068" y="2116315"/>
                      <a:pt x="535353" y="2114410"/>
                      <a:pt x="499176" y="2104890"/>
                    </a:cubicBezTo>
                    <a:cubicBezTo>
                      <a:pt x="490291" y="2102352"/>
                      <a:pt x="481406" y="2099813"/>
                      <a:pt x="472521" y="2096005"/>
                    </a:cubicBezTo>
                    <a:cubicBezTo>
                      <a:pt x="391283" y="2064906"/>
                      <a:pt x="327181" y="1993823"/>
                      <a:pt x="309410" y="1902431"/>
                    </a:cubicBezTo>
                    <a:lnTo>
                      <a:pt x="4769" y="327816"/>
                    </a:lnTo>
                    <a:cubicBezTo>
                      <a:pt x="-22522" y="187554"/>
                      <a:pt x="70140" y="51100"/>
                      <a:pt x="210402" y="23809"/>
                    </a:cubicBezTo>
                    <a:lnTo>
                      <a:pt x="244674" y="17463"/>
                    </a:lnTo>
                    <a:lnTo>
                      <a:pt x="289101" y="8577"/>
                    </a:lnTo>
                    <a:lnTo>
                      <a:pt x="308776" y="4769"/>
                    </a:lnTo>
                    <a:cubicBezTo>
                      <a:pt x="449038" y="-22522"/>
                      <a:pt x="585492" y="70140"/>
                      <a:pt x="612782" y="210402"/>
                    </a:cubicBezTo>
                    <a:lnTo>
                      <a:pt x="917424" y="1785017"/>
                    </a:lnTo>
                    <a:cubicBezTo>
                      <a:pt x="944714" y="1925279"/>
                      <a:pt x="852053" y="2062368"/>
                      <a:pt x="711791" y="2089658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3" name="Freeform: Shape 62">
                <a:extLst>
                  <a:ext uri="{FF2B5EF4-FFF2-40B4-BE49-F238E27FC236}">
                    <a16:creationId xmlns:a16="http://schemas.microsoft.com/office/drawing/2014/main" id="{01DD63FA-8373-491F-AB01-5F385EF3A9A4}"/>
                  </a:ext>
                </a:extLst>
              </p:cNvPr>
              <p:cNvSpPr/>
              <p:nvPr/>
            </p:nvSpPr>
            <p:spPr>
              <a:xfrm>
                <a:off x="5131936" y="3314433"/>
                <a:ext cx="405885" cy="642611"/>
              </a:xfrm>
              <a:custGeom>
                <a:avLst/>
                <a:gdLst>
                  <a:gd name="connsiteX0" fmla="*/ 338279 w 405885"/>
                  <a:gd name="connsiteY0" fmla="*/ 642612 h 642611"/>
                  <a:gd name="connsiteX1" fmla="*/ 320508 w 405885"/>
                  <a:gd name="connsiteY1" fmla="*/ 642612 h 642611"/>
                  <a:gd name="connsiteX2" fmla="*/ 254503 w 405885"/>
                  <a:gd name="connsiteY2" fmla="*/ 588030 h 642611"/>
                  <a:gd name="connsiteX3" fmla="*/ 181516 w 405885"/>
                  <a:gd name="connsiteY3" fmla="*/ 210402 h 642611"/>
                  <a:gd name="connsiteX4" fmla="*/ 0 w 405885"/>
                  <a:gd name="connsiteY4" fmla="*/ 11116 h 642611"/>
                  <a:gd name="connsiteX5" fmla="*/ 12693 w 405885"/>
                  <a:gd name="connsiteY5" fmla="*/ 8577 h 642611"/>
                  <a:gd name="connsiteX6" fmla="*/ 32368 w 405885"/>
                  <a:gd name="connsiteY6" fmla="*/ 4769 h 642611"/>
                  <a:gd name="connsiteX7" fmla="*/ 336375 w 405885"/>
                  <a:gd name="connsiteY7" fmla="*/ 210402 h 642611"/>
                  <a:gd name="connsiteX8" fmla="*/ 404919 w 405885"/>
                  <a:gd name="connsiteY8" fmla="*/ 563278 h 642611"/>
                  <a:gd name="connsiteX9" fmla="*/ 338279 w 405885"/>
                  <a:gd name="connsiteY9" fmla="*/ 642612 h 6426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05885" h="642611">
                    <a:moveTo>
                      <a:pt x="338279" y="642612"/>
                    </a:moveTo>
                    <a:lnTo>
                      <a:pt x="320508" y="642612"/>
                    </a:lnTo>
                    <a:cubicBezTo>
                      <a:pt x="288140" y="642612"/>
                      <a:pt x="260849" y="619764"/>
                      <a:pt x="254503" y="588030"/>
                    </a:cubicBezTo>
                    <a:lnTo>
                      <a:pt x="181516" y="210402"/>
                    </a:lnTo>
                    <a:cubicBezTo>
                      <a:pt x="162476" y="112028"/>
                      <a:pt x="90123" y="37772"/>
                      <a:pt x="0" y="11116"/>
                    </a:cubicBezTo>
                    <a:lnTo>
                      <a:pt x="12693" y="8577"/>
                    </a:lnTo>
                    <a:lnTo>
                      <a:pt x="32368" y="4769"/>
                    </a:lnTo>
                    <a:cubicBezTo>
                      <a:pt x="172630" y="-22522"/>
                      <a:pt x="309084" y="70140"/>
                      <a:pt x="336375" y="210402"/>
                    </a:cubicBezTo>
                    <a:lnTo>
                      <a:pt x="404919" y="563278"/>
                    </a:lnTo>
                    <a:cubicBezTo>
                      <a:pt x="411901" y="604532"/>
                      <a:pt x="380167" y="642612"/>
                      <a:pt x="338279" y="642612"/>
                    </a:cubicBezTo>
                    <a:close/>
                  </a:path>
                </a:pathLst>
              </a:custGeom>
              <a:solidFill>
                <a:srgbClr val="F9C299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4" name="Freeform: Shape 63">
                <a:extLst>
                  <a:ext uri="{FF2B5EF4-FFF2-40B4-BE49-F238E27FC236}">
                    <a16:creationId xmlns:a16="http://schemas.microsoft.com/office/drawing/2014/main" id="{036C87BA-520A-4823-9C53-5EBA14834832}"/>
                  </a:ext>
                </a:extLst>
              </p:cNvPr>
              <p:cNvSpPr/>
              <p:nvPr/>
            </p:nvSpPr>
            <p:spPr>
              <a:xfrm>
                <a:off x="5585091" y="5509446"/>
                <a:ext cx="801587" cy="203094"/>
              </a:xfrm>
              <a:custGeom>
                <a:avLst/>
                <a:gdLst>
                  <a:gd name="connsiteX0" fmla="*/ 760334 w 801587"/>
                  <a:gd name="connsiteY0" fmla="*/ 202460 h 203094"/>
                  <a:gd name="connsiteX1" fmla="*/ 41254 w 801587"/>
                  <a:gd name="connsiteY1" fmla="*/ 203094 h 203094"/>
                  <a:gd name="connsiteX2" fmla="*/ 0 w 801587"/>
                  <a:gd name="connsiteY2" fmla="*/ 161841 h 203094"/>
                  <a:gd name="connsiteX3" fmla="*/ 0 w 801587"/>
                  <a:gd name="connsiteY3" fmla="*/ 41888 h 203094"/>
                  <a:gd name="connsiteX4" fmla="*/ 41254 w 801587"/>
                  <a:gd name="connsiteY4" fmla="*/ 635 h 203094"/>
                  <a:gd name="connsiteX5" fmla="*/ 760334 w 801587"/>
                  <a:gd name="connsiteY5" fmla="*/ 0 h 203094"/>
                  <a:gd name="connsiteX6" fmla="*/ 801587 w 801587"/>
                  <a:gd name="connsiteY6" fmla="*/ 41254 h 203094"/>
                  <a:gd name="connsiteX7" fmla="*/ 801587 w 801587"/>
                  <a:gd name="connsiteY7" fmla="*/ 161206 h 203094"/>
                  <a:gd name="connsiteX8" fmla="*/ 760334 w 801587"/>
                  <a:gd name="connsiteY8" fmla="*/ 202460 h 2030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01587" h="203094">
                    <a:moveTo>
                      <a:pt x="760334" y="202460"/>
                    </a:moveTo>
                    <a:lnTo>
                      <a:pt x="41254" y="203094"/>
                    </a:lnTo>
                    <a:cubicBezTo>
                      <a:pt x="18406" y="203094"/>
                      <a:pt x="0" y="184689"/>
                      <a:pt x="0" y="161841"/>
                    </a:cubicBezTo>
                    <a:lnTo>
                      <a:pt x="0" y="41888"/>
                    </a:lnTo>
                    <a:cubicBezTo>
                      <a:pt x="0" y="19040"/>
                      <a:pt x="18406" y="635"/>
                      <a:pt x="41254" y="635"/>
                    </a:cubicBezTo>
                    <a:lnTo>
                      <a:pt x="760334" y="0"/>
                    </a:lnTo>
                    <a:cubicBezTo>
                      <a:pt x="783182" y="0"/>
                      <a:pt x="801587" y="18406"/>
                      <a:pt x="801587" y="41254"/>
                    </a:cubicBezTo>
                    <a:lnTo>
                      <a:pt x="801587" y="161206"/>
                    </a:lnTo>
                    <a:cubicBezTo>
                      <a:pt x="801587" y="184054"/>
                      <a:pt x="783182" y="202460"/>
                      <a:pt x="760334" y="20246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5" name="Freeform: Shape 64">
                <a:extLst>
                  <a:ext uri="{FF2B5EF4-FFF2-40B4-BE49-F238E27FC236}">
                    <a16:creationId xmlns:a16="http://schemas.microsoft.com/office/drawing/2014/main" id="{1ACDC402-13E1-492F-A031-B3B14CB218A8}"/>
                  </a:ext>
                </a:extLst>
              </p:cNvPr>
              <p:cNvSpPr/>
              <p:nvPr/>
            </p:nvSpPr>
            <p:spPr>
              <a:xfrm>
                <a:off x="5163114" y="5138164"/>
                <a:ext cx="1511068" cy="745102"/>
              </a:xfrm>
              <a:custGeom>
                <a:avLst/>
                <a:gdLst>
                  <a:gd name="connsiteX0" fmla="*/ 1511069 w 1511068"/>
                  <a:gd name="connsiteY0" fmla="*/ 743833 h 745102"/>
                  <a:gd name="connsiteX1" fmla="*/ 357240 w 1511068"/>
                  <a:gd name="connsiteY1" fmla="*/ 745102 h 745102"/>
                  <a:gd name="connsiteX2" fmla="*/ 45617 w 1511068"/>
                  <a:gd name="connsiteY2" fmla="*/ 605475 h 745102"/>
                  <a:gd name="connsiteX3" fmla="*/ 46252 w 1511068"/>
                  <a:gd name="connsiteY3" fmla="*/ 338279 h 745102"/>
                  <a:gd name="connsiteX4" fmla="*/ 296312 w 1511068"/>
                  <a:gd name="connsiteY4" fmla="*/ 0 h 745102"/>
                  <a:gd name="connsiteX5" fmla="*/ 482904 w 1511068"/>
                  <a:gd name="connsiteY5" fmla="*/ 85680 h 745102"/>
                  <a:gd name="connsiteX6" fmla="*/ 232845 w 1511068"/>
                  <a:gd name="connsiteY6" fmla="*/ 423959 h 745102"/>
                  <a:gd name="connsiteX7" fmla="*/ 232210 w 1511068"/>
                  <a:gd name="connsiteY7" fmla="*/ 520429 h 745102"/>
                  <a:gd name="connsiteX8" fmla="*/ 356605 w 1511068"/>
                  <a:gd name="connsiteY8" fmla="*/ 575011 h 745102"/>
                  <a:gd name="connsiteX9" fmla="*/ 1308610 w 1511068"/>
                  <a:gd name="connsiteY9" fmla="*/ 573741 h 745102"/>
                  <a:gd name="connsiteX10" fmla="*/ 1511069 w 1511068"/>
                  <a:gd name="connsiteY10" fmla="*/ 743833 h 745102"/>
                  <a:gd name="connsiteX11" fmla="*/ 1511069 w 1511068"/>
                  <a:gd name="connsiteY11" fmla="*/ 743833 h 7451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11068" h="745102">
                    <a:moveTo>
                      <a:pt x="1511069" y="743833"/>
                    </a:moveTo>
                    <a:lnTo>
                      <a:pt x="357240" y="745102"/>
                    </a:lnTo>
                    <a:cubicBezTo>
                      <a:pt x="225863" y="745102"/>
                      <a:pt x="109719" y="693059"/>
                      <a:pt x="45617" y="605475"/>
                    </a:cubicBezTo>
                    <a:cubicBezTo>
                      <a:pt x="-15311" y="521698"/>
                      <a:pt x="-15311" y="422055"/>
                      <a:pt x="46252" y="338279"/>
                    </a:cubicBezTo>
                    <a:lnTo>
                      <a:pt x="296312" y="0"/>
                    </a:lnTo>
                    <a:lnTo>
                      <a:pt x="482904" y="85680"/>
                    </a:lnTo>
                    <a:lnTo>
                      <a:pt x="232845" y="423959"/>
                    </a:lnTo>
                    <a:cubicBezTo>
                      <a:pt x="209997" y="454424"/>
                      <a:pt x="209997" y="489965"/>
                      <a:pt x="232210" y="520429"/>
                    </a:cubicBezTo>
                    <a:cubicBezTo>
                      <a:pt x="256962" y="554701"/>
                      <a:pt x="303293" y="575011"/>
                      <a:pt x="356605" y="575011"/>
                    </a:cubicBezTo>
                    <a:lnTo>
                      <a:pt x="1308610" y="573741"/>
                    </a:lnTo>
                    <a:cubicBezTo>
                      <a:pt x="1420946" y="573741"/>
                      <a:pt x="1511069" y="649902"/>
                      <a:pt x="1511069" y="743833"/>
                    </a:cubicBezTo>
                    <a:lnTo>
                      <a:pt x="1511069" y="743833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6" name="Freeform: Shape 65">
                <a:extLst>
                  <a:ext uri="{FF2B5EF4-FFF2-40B4-BE49-F238E27FC236}">
                    <a16:creationId xmlns:a16="http://schemas.microsoft.com/office/drawing/2014/main" id="{38F848EA-4F8F-4FC0-BAE0-9763F2FB91E8}"/>
                  </a:ext>
                </a:extLst>
              </p:cNvPr>
              <p:cNvSpPr/>
              <p:nvPr/>
            </p:nvSpPr>
            <p:spPr>
              <a:xfrm>
                <a:off x="4885358" y="3301431"/>
                <a:ext cx="717020" cy="2078542"/>
              </a:xfrm>
              <a:custGeom>
                <a:avLst/>
                <a:gdLst>
                  <a:gd name="connsiteX0" fmla="*/ 506793 w 717020"/>
                  <a:gd name="connsiteY0" fmla="*/ 2072196 h 2078542"/>
                  <a:gd name="connsiteX1" fmla="*/ 472521 w 717020"/>
                  <a:gd name="connsiteY1" fmla="*/ 2078542 h 2078542"/>
                  <a:gd name="connsiteX2" fmla="*/ 309410 w 717020"/>
                  <a:gd name="connsiteY2" fmla="*/ 1884968 h 2078542"/>
                  <a:gd name="connsiteX3" fmla="*/ 4769 w 717020"/>
                  <a:gd name="connsiteY3" fmla="*/ 310353 h 2078542"/>
                  <a:gd name="connsiteX4" fmla="*/ 210402 w 717020"/>
                  <a:gd name="connsiteY4" fmla="*/ 6347 h 2078542"/>
                  <a:gd name="connsiteX5" fmla="*/ 244674 w 717020"/>
                  <a:gd name="connsiteY5" fmla="*/ 0 h 2078542"/>
                  <a:gd name="connsiteX6" fmla="*/ 407784 w 717020"/>
                  <a:gd name="connsiteY6" fmla="*/ 193574 h 2078542"/>
                  <a:gd name="connsiteX7" fmla="*/ 712426 w 717020"/>
                  <a:gd name="connsiteY7" fmla="*/ 1768189 h 2078542"/>
                  <a:gd name="connsiteX8" fmla="*/ 506793 w 717020"/>
                  <a:gd name="connsiteY8" fmla="*/ 2072196 h 20785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7020" h="2078542">
                    <a:moveTo>
                      <a:pt x="506793" y="2072196"/>
                    </a:moveTo>
                    <a:lnTo>
                      <a:pt x="472521" y="2078542"/>
                    </a:lnTo>
                    <a:cubicBezTo>
                      <a:pt x="391283" y="2047444"/>
                      <a:pt x="327181" y="1976360"/>
                      <a:pt x="309410" y="1884968"/>
                    </a:cubicBezTo>
                    <a:lnTo>
                      <a:pt x="4769" y="310353"/>
                    </a:lnTo>
                    <a:cubicBezTo>
                      <a:pt x="-22522" y="170091"/>
                      <a:pt x="70140" y="33637"/>
                      <a:pt x="210402" y="6347"/>
                    </a:cubicBezTo>
                    <a:lnTo>
                      <a:pt x="244674" y="0"/>
                    </a:lnTo>
                    <a:cubicBezTo>
                      <a:pt x="325912" y="31099"/>
                      <a:pt x="390648" y="102182"/>
                      <a:pt x="407784" y="193574"/>
                    </a:cubicBezTo>
                    <a:lnTo>
                      <a:pt x="712426" y="1768189"/>
                    </a:lnTo>
                    <a:cubicBezTo>
                      <a:pt x="739082" y="1908451"/>
                      <a:pt x="647055" y="2044905"/>
                      <a:pt x="506793" y="2072196"/>
                    </a:cubicBezTo>
                    <a:close/>
                  </a:path>
                </a:pathLst>
              </a:custGeom>
              <a:solidFill>
                <a:srgbClr val="FFE09F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7" name="Freeform: Shape 66">
                <a:extLst>
                  <a:ext uri="{FF2B5EF4-FFF2-40B4-BE49-F238E27FC236}">
                    <a16:creationId xmlns:a16="http://schemas.microsoft.com/office/drawing/2014/main" id="{0C36DD06-807D-4FBA-AEDF-EAE4984CF7C3}"/>
                  </a:ext>
                </a:extLst>
              </p:cNvPr>
              <p:cNvSpPr/>
              <p:nvPr/>
            </p:nvSpPr>
            <p:spPr>
              <a:xfrm>
                <a:off x="5203654" y="4883027"/>
                <a:ext cx="1051646" cy="553431"/>
              </a:xfrm>
              <a:custGeom>
                <a:avLst/>
                <a:gdLst>
                  <a:gd name="connsiteX0" fmla="*/ 1051647 w 1051646"/>
                  <a:gd name="connsiteY0" fmla="*/ 210710 h 553431"/>
                  <a:gd name="connsiteX1" fmla="*/ 1051647 w 1051646"/>
                  <a:gd name="connsiteY1" fmla="*/ 370647 h 553431"/>
                  <a:gd name="connsiteX2" fmla="*/ 931060 w 1051646"/>
                  <a:gd name="connsiteY2" fmla="*/ 552162 h 553431"/>
                  <a:gd name="connsiteX3" fmla="*/ 121222 w 1051646"/>
                  <a:gd name="connsiteY3" fmla="*/ 553432 h 553431"/>
                  <a:gd name="connsiteX4" fmla="*/ 0 w 1051646"/>
                  <a:gd name="connsiteY4" fmla="*/ 372551 h 553431"/>
                  <a:gd name="connsiteX5" fmla="*/ 0 w 1051646"/>
                  <a:gd name="connsiteY5" fmla="*/ 212614 h 553431"/>
                  <a:gd name="connsiteX6" fmla="*/ 151051 w 1051646"/>
                  <a:gd name="connsiteY6" fmla="*/ 1269 h 553431"/>
                  <a:gd name="connsiteX7" fmla="*/ 961524 w 1051646"/>
                  <a:gd name="connsiteY7" fmla="*/ 0 h 553431"/>
                  <a:gd name="connsiteX8" fmla="*/ 1051647 w 1051646"/>
                  <a:gd name="connsiteY8" fmla="*/ 210710 h 5534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051646" h="553431">
                    <a:moveTo>
                      <a:pt x="1051647" y="210710"/>
                    </a:moveTo>
                    <a:lnTo>
                      <a:pt x="1051647" y="370647"/>
                    </a:lnTo>
                    <a:cubicBezTo>
                      <a:pt x="1051647" y="470290"/>
                      <a:pt x="997700" y="551528"/>
                      <a:pt x="931060" y="552162"/>
                    </a:cubicBezTo>
                    <a:lnTo>
                      <a:pt x="121222" y="553432"/>
                    </a:lnTo>
                    <a:cubicBezTo>
                      <a:pt x="54581" y="553432"/>
                      <a:pt x="0" y="472194"/>
                      <a:pt x="0" y="372551"/>
                    </a:cubicBezTo>
                    <a:lnTo>
                      <a:pt x="0" y="212614"/>
                    </a:lnTo>
                    <a:cubicBezTo>
                      <a:pt x="0" y="112971"/>
                      <a:pt x="53947" y="31733"/>
                      <a:pt x="151051" y="1269"/>
                    </a:cubicBezTo>
                    <a:lnTo>
                      <a:pt x="961524" y="0"/>
                    </a:lnTo>
                    <a:cubicBezTo>
                      <a:pt x="997066" y="29830"/>
                      <a:pt x="1051647" y="111067"/>
                      <a:pt x="1051647" y="210710"/>
                    </a:cubicBezTo>
                    <a:close/>
                  </a:path>
                </a:pathLst>
              </a:custGeom>
              <a:solidFill>
                <a:srgbClr val="FFE09F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8" name="Freeform: Shape 67">
                <a:extLst>
                  <a:ext uri="{FF2B5EF4-FFF2-40B4-BE49-F238E27FC236}">
                    <a16:creationId xmlns:a16="http://schemas.microsoft.com/office/drawing/2014/main" id="{67BCBC57-1DD7-4474-AD77-B2BC3AC4C5E4}"/>
                  </a:ext>
                </a:extLst>
              </p:cNvPr>
              <p:cNvSpPr/>
              <p:nvPr/>
            </p:nvSpPr>
            <p:spPr>
              <a:xfrm>
                <a:off x="5203654" y="5148319"/>
                <a:ext cx="1051646" cy="288139"/>
              </a:xfrm>
              <a:custGeom>
                <a:avLst/>
                <a:gdLst>
                  <a:gd name="connsiteX0" fmla="*/ 1051647 w 1051646"/>
                  <a:gd name="connsiteY0" fmla="*/ 0 h 288139"/>
                  <a:gd name="connsiteX1" fmla="*/ 1051647 w 1051646"/>
                  <a:gd name="connsiteY1" fmla="*/ 105989 h 288139"/>
                  <a:gd name="connsiteX2" fmla="*/ 931060 w 1051646"/>
                  <a:gd name="connsiteY2" fmla="*/ 287505 h 288139"/>
                  <a:gd name="connsiteX3" fmla="*/ 121222 w 1051646"/>
                  <a:gd name="connsiteY3" fmla="*/ 288140 h 288139"/>
                  <a:gd name="connsiteX4" fmla="*/ 0 w 1051646"/>
                  <a:gd name="connsiteY4" fmla="*/ 107259 h 288139"/>
                  <a:gd name="connsiteX5" fmla="*/ 0 w 1051646"/>
                  <a:gd name="connsiteY5" fmla="*/ 1269 h 288139"/>
                  <a:gd name="connsiteX6" fmla="*/ 1051647 w 1051646"/>
                  <a:gd name="connsiteY6" fmla="*/ 0 h 2881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051646" h="288139">
                    <a:moveTo>
                      <a:pt x="1051647" y="0"/>
                    </a:moveTo>
                    <a:lnTo>
                      <a:pt x="1051647" y="105989"/>
                    </a:lnTo>
                    <a:cubicBezTo>
                      <a:pt x="1051647" y="205633"/>
                      <a:pt x="997700" y="286870"/>
                      <a:pt x="931060" y="287505"/>
                    </a:cubicBezTo>
                    <a:lnTo>
                      <a:pt x="121222" y="288140"/>
                    </a:lnTo>
                    <a:cubicBezTo>
                      <a:pt x="54581" y="288140"/>
                      <a:pt x="0" y="206902"/>
                      <a:pt x="0" y="107259"/>
                    </a:cubicBezTo>
                    <a:lnTo>
                      <a:pt x="0" y="1269"/>
                    </a:lnTo>
                    <a:lnTo>
                      <a:pt x="1051647" y="0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69" name="Freeform: Shape 68">
                <a:extLst>
                  <a:ext uri="{FF2B5EF4-FFF2-40B4-BE49-F238E27FC236}">
                    <a16:creationId xmlns:a16="http://schemas.microsoft.com/office/drawing/2014/main" id="{11669D86-EB66-4BAE-9D93-CD56B8D784DF}"/>
                  </a:ext>
                </a:extLst>
              </p:cNvPr>
              <p:cNvSpPr/>
              <p:nvPr/>
            </p:nvSpPr>
            <p:spPr>
              <a:xfrm>
                <a:off x="5445463" y="4471753"/>
                <a:ext cx="1163983" cy="124403"/>
              </a:xfrm>
              <a:custGeom>
                <a:avLst/>
                <a:gdLst>
                  <a:gd name="connsiteX0" fmla="*/ 1163984 w 1163983"/>
                  <a:gd name="connsiteY0" fmla="*/ 76804 h 124403"/>
                  <a:gd name="connsiteX1" fmla="*/ 1163984 w 1163983"/>
                  <a:gd name="connsiteY1" fmla="*/ 92036 h 124403"/>
                  <a:gd name="connsiteX2" fmla="*/ 1132885 w 1163983"/>
                  <a:gd name="connsiteY2" fmla="*/ 123135 h 124403"/>
                  <a:gd name="connsiteX3" fmla="*/ 24117 w 1163983"/>
                  <a:gd name="connsiteY3" fmla="*/ 124404 h 124403"/>
                  <a:gd name="connsiteX4" fmla="*/ 5712 w 1163983"/>
                  <a:gd name="connsiteY4" fmla="*/ 30473 h 124403"/>
                  <a:gd name="connsiteX5" fmla="*/ 5712 w 1163983"/>
                  <a:gd name="connsiteY5" fmla="*/ 29838 h 124403"/>
                  <a:gd name="connsiteX6" fmla="*/ 0 w 1163983"/>
                  <a:gd name="connsiteY6" fmla="*/ 1278 h 124403"/>
                  <a:gd name="connsiteX7" fmla="*/ 1086554 w 1163983"/>
                  <a:gd name="connsiteY7" fmla="*/ 9 h 124403"/>
                  <a:gd name="connsiteX8" fmla="*/ 1163984 w 1163983"/>
                  <a:gd name="connsiteY8" fmla="*/ 76804 h 1244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63983" h="124403">
                    <a:moveTo>
                      <a:pt x="1163984" y="76804"/>
                    </a:moveTo>
                    <a:lnTo>
                      <a:pt x="1163984" y="92036"/>
                    </a:lnTo>
                    <a:cubicBezTo>
                      <a:pt x="1163984" y="109172"/>
                      <a:pt x="1150021" y="123135"/>
                      <a:pt x="1132885" y="123135"/>
                    </a:cubicBezTo>
                    <a:lnTo>
                      <a:pt x="24117" y="124404"/>
                    </a:lnTo>
                    <a:lnTo>
                      <a:pt x="5712" y="30473"/>
                    </a:lnTo>
                    <a:lnTo>
                      <a:pt x="5712" y="29838"/>
                    </a:lnTo>
                    <a:lnTo>
                      <a:pt x="0" y="1278"/>
                    </a:lnTo>
                    <a:lnTo>
                      <a:pt x="1086554" y="9"/>
                    </a:lnTo>
                    <a:cubicBezTo>
                      <a:pt x="1129077" y="-626"/>
                      <a:pt x="1163984" y="34281"/>
                      <a:pt x="1163984" y="76804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0" name="Freeform: Shape 69">
                <a:extLst>
                  <a:ext uri="{FF2B5EF4-FFF2-40B4-BE49-F238E27FC236}">
                    <a16:creationId xmlns:a16="http://schemas.microsoft.com/office/drawing/2014/main" id="{A130E537-D80F-4E98-8D24-280259489921}"/>
                  </a:ext>
                </a:extLst>
              </p:cNvPr>
              <p:cNvSpPr/>
              <p:nvPr/>
            </p:nvSpPr>
            <p:spPr>
              <a:xfrm>
                <a:off x="5451810" y="4499687"/>
                <a:ext cx="1151290" cy="92885"/>
              </a:xfrm>
              <a:custGeom>
                <a:avLst/>
                <a:gdLst>
                  <a:gd name="connsiteX0" fmla="*/ 1120826 w 1151290"/>
                  <a:gd name="connsiteY0" fmla="*/ 77430 h 92885"/>
                  <a:gd name="connsiteX1" fmla="*/ 1120826 w 1151290"/>
                  <a:gd name="connsiteY1" fmla="*/ 92662 h 92885"/>
                  <a:gd name="connsiteX2" fmla="*/ 1151291 w 1151290"/>
                  <a:gd name="connsiteY2" fmla="*/ 64736 h 92885"/>
                  <a:gd name="connsiteX3" fmla="*/ 48870 w 1151290"/>
                  <a:gd name="connsiteY3" fmla="*/ 66005 h 92885"/>
                  <a:gd name="connsiteX4" fmla="*/ 0 w 1151290"/>
                  <a:gd name="connsiteY4" fmla="*/ 1904 h 92885"/>
                  <a:gd name="connsiteX5" fmla="*/ 0 w 1151290"/>
                  <a:gd name="connsiteY5" fmla="*/ 1269 h 92885"/>
                  <a:gd name="connsiteX6" fmla="*/ 1043397 w 1151290"/>
                  <a:gd name="connsiteY6" fmla="*/ 0 h 92885"/>
                  <a:gd name="connsiteX7" fmla="*/ 1120826 w 1151290"/>
                  <a:gd name="connsiteY7" fmla="*/ 77430 h 928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51290" h="92885">
                    <a:moveTo>
                      <a:pt x="1120826" y="77430"/>
                    </a:moveTo>
                    <a:lnTo>
                      <a:pt x="1120826" y="92662"/>
                    </a:lnTo>
                    <a:cubicBezTo>
                      <a:pt x="1120826" y="93296"/>
                      <a:pt x="1120826" y="94566"/>
                      <a:pt x="1151291" y="64736"/>
                    </a:cubicBezTo>
                    <a:lnTo>
                      <a:pt x="48870" y="66005"/>
                    </a:lnTo>
                    <a:lnTo>
                      <a:pt x="0" y="1904"/>
                    </a:lnTo>
                    <a:lnTo>
                      <a:pt x="0" y="1269"/>
                    </a:lnTo>
                    <a:lnTo>
                      <a:pt x="1043397" y="0"/>
                    </a:lnTo>
                    <a:cubicBezTo>
                      <a:pt x="1085919" y="0"/>
                      <a:pt x="1120826" y="34907"/>
                      <a:pt x="1120826" y="77430"/>
                    </a:cubicBezTo>
                    <a:close/>
                  </a:path>
                </a:pathLst>
              </a:custGeom>
              <a:solidFill>
                <a:srgbClr val="FFE09F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71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7840405" y="3301431"/>
              <a:ext cx="1966506" cy="2581835"/>
              <a:chOff x="7840405" y="3301431"/>
              <a:chExt cx="1966506" cy="2581835"/>
            </a:xfrm>
            <a:solidFill>
              <a:schemeClr val="accent1"/>
            </a:solidFill>
          </p:grpSpPr>
          <p:sp>
            <p:nvSpPr>
              <p:cNvPr id="72" name="Freeform: Shape 71">
                <a:extLst>
                  <a:ext uri="{FF2B5EF4-FFF2-40B4-BE49-F238E27FC236}">
                    <a16:creationId xmlns:a16="http://schemas.microsoft.com/office/drawing/2014/main" id="{68C7C2C3-1741-4344-B347-3759FE489C76}"/>
                  </a:ext>
                </a:extLst>
              </p:cNvPr>
              <p:cNvSpPr/>
              <p:nvPr/>
            </p:nvSpPr>
            <p:spPr>
              <a:xfrm>
                <a:off x="7840405" y="3314433"/>
                <a:ext cx="927878" cy="2113397"/>
              </a:xfrm>
              <a:custGeom>
                <a:avLst/>
                <a:gdLst>
                  <a:gd name="connsiteX0" fmla="*/ 716843 w 927878"/>
                  <a:gd name="connsiteY0" fmla="*/ 2089658 h 2113397"/>
                  <a:gd name="connsiteX1" fmla="*/ 617834 w 927878"/>
                  <a:gd name="connsiteY1" fmla="*/ 2108698 h 2113397"/>
                  <a:gd name="connsiteX2" fmla="*/ 502959 w 927878"/>
                  <a:gd name="connsiteY2" fmla="*/ 2104890 h 2113397"/>
                  <a:gd name="connsiteX3" fmla="*/ 475669 w 927878"/>
                  <a:gd name="connsiteY3" fmla="*/ 2096005 h 2113397"/>
                  <a:gd name="connsiteX4" fmla="*/ 311289 w 927878"/>
                  <a:gd name="connsiteY4" fmla="*/ 1902431 h 2113397"/>
                  <a:gd name="connsiteX5" fmla="*/ 4744 w 927878"/>
                  <a:gd name="connsiteY5" fmla="*/ 327816 h 2113397"/>
                  <a:gd name="connsiteX6" fmla="*/ 211646 w 927878"/>
                  <a:gd name="connsiteY6" fmla="*/ 23809 h 2113397"/>
                  <a:gd name="connsiteX7" fmla="*/ 245918 w 927878"/>
                  <a:gd name="connsiteY7" fmla="*/ 17463 h 2113397"/>
                  <a:gd name="connsiteX8" fmla="*/ 290979 w 927878"/>
                  <a:gd name="connsiteY8" fmla="*/ 8577 h 2113397"/>
                  <a:gd name="connsiteX9" fmla="*/ 310655 w 927878"/>
                  <a:gd name="connsiteY9" fmla="*/ 4769 h 2113397"/>
                  <a:gd name="connsiteX10" fmla="*/ 616565 w 927878"/>
                  <a:gd name="connsiteY10" fmla="*/ 210402 h 2113397"/>
                  <a:gd name="connsiteX11" fmla="*/ 923111 w 927878"/>
                  <a:gd name="connsiteY11" fmla="*/ 1785017 h 2113397"/>
                  <a:gd name="connsiteX12" fmla="*/ 716843 w 927878"/>
                  <a:gd name="connsiteY12" fmla="*/ 2089658 h 21133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27878" h="2113397">
                    <a:moveTo>
                      <a:pt x="716843" y="2089658"/>
                    </a:moveTo>
                    <a:lnTo>
                      <a:pt x="617834" y="2108698"/>
                    </a:lnTo>
                    <a:cubicBezTo>
                      <a:pt x="578485" y="2116315"/>
                      <a:pt x="539770" y="2114410"/>
                      <a:pt x="502959" y="2104890"/>
                    </a:cubicBezTo>
                    <a:cubicBezTo>
                      <a:pt x="494074" y="2102352"/>
                      <a:pt x="484554" y="2099813"/>
                      <a:pt x="475669" y="2096005"/>
                    </a:cubicBezTo>
                    <a:cubicBezTo>
                      <a:pt x="393796" y="2064906"/>
                      <a:pt x="329060" y="1993823"/>
                      <a:pt x="311289" y="1902431"/>
                    </a:cubicBezTo>
                    <a:lnTo>
                      <a:pt x="4744" y="327816"/>
                    </a:lnTo>
                    <a:cubicBezTo>
                      <a:pt x="-22547" y="187554"/>
                      <a:pt x="70749" y="51100"/>
                      <a:pt x="211646" y="23809"/>
                    </a:cubicBezTo>
                    <a:lnTo>
                      <a:pt x="245918" y="17463"/>
                    </a:lnTo>
                    <a:lnTo>
                      <a:pt x="290979" y="8577"/>
                    </a:lnTo>
                    <a:lnTo>
                      <a:pt x="310655" y="4769"/>
                    </a:lnTo>
                    <a:cubicBezTo>
                      <a:pt x="451551" y="-22522"/>
                      <a:pt x="589274" y="70140"/>
                      <a:pt x="616565" y="210402"/>
                    </a:cubicBezTo>
                    <a:lnTo>
                      <a:pt x="923111" y="1785017"/>
                    </a:lnTo>
                    <a:cubicBezTo>
                      <a:pt x="950401" y="1925279"/>
                      <a:pt x="857740" y="2062368"/>
                      <a:pt x="716843" y="2089658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3" name="Freeform: Shape 72">
                <a:extLst>
                  <a:ext uri="{FF2B5EF4-FFF2-40B4-BE49-F238E27FC236}">
                    <a16:creationId xmlns:a16="http://schemas.microsoft.com/office/drawing/2014/main" id="{EF287348-0768-4F22-B57C-549CB76B12DF}"/>
                  </a:ext>
                </a:extLst>
              </p:cNvPr>
              <p:cNvSpPr/>
              <p:nvPr/>
            </p:nvSpPr>
            <p:spPr>
              <a:xfrm>
                <a:off x="8118691" y="3314433"/>
                <a:ext cx="408134" cy="642611"/>
              </a:xfrm>
              <a:custGeom>
                <a:avLst/>
                <a:gdLst>
                  <a:gd name="connsiteX0" fmla="*/ 340818 w 408134"/>
                  <a:gd name="connsiteY0" fmla="*/ 642612 h 642611"/>
                  <a:gd name="connsiteX1" fmla="*/ 323047 w 408134"/>
                  <a:gd name="connsiteY1" fmla="*/ 642612 h 642611"/>
                  <a:gd name="connsiteX2" fmla="*/ 256407 w 408134"/>
                  <a:gd name="connsiteY2" fmla="*/ 588030 h 642611"/>
                  <a:gd name="connsiteX3" fmla="*/ 182785 w 408134"/>
                  <a:gd name="connsiteY3" fmla="*/ 210402 h 642611"/>
                  <a:gd name="connsiteX4" fmla="*/ 0 w 408134"/>
                  <a:gd name="connsiteY4" fmla="*/ 11116 h 642611"/>
                  <a:gd name="connsiteX5" fmla="*/ 12693 w 408134"/>
                  <a:gd name="connsiteY5" fmla="*/ 8577 h 642611"/>
                  <a:gd name="connsiteX6" fmla="*/ 32369 w 408134"/>
                  <a:gd name="connsiteY6" fmla="*/ 4769 h 642611"/>
                  <a:gd name="connsiteX7" fmla="*/ 338279 w 408134"/>
                  <a:gd name="connsiteY7" fmla="*/ 210402 h 642611"/>
                  <a:gd name="connsiteX8" fmla="*/ 406824 w 408134"/>
                  <a:gd name="connsiteY8" fmla="*/ 563278 h 642611"/>
                  <a:gd name="connsiteX9" fmla="*/ 340818 w 408134"/>
                  <a:gd name="connsiteY9" fmla="*/ 642612 h 6426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08134" h="642611">
                    <a:moveTo>
                      <a:pt x="340818" y="642612"/>
                    </a:moveTo>
                    <a:lnTo>
                      <a:pt x="323047" y="642612"/>
                    </a:lnTo>
                    <a:cubicBezTo>
                      <a:pt x="290679" y="642612"/>
                      <a:pt x="262753" y="619764"/>
                      <a:pt x="256407" y="588030"/>
                    </a:cubicBezTo>
                    <a:lnTo>
                      <a:pt x="182785" y="210402"/>
                    </a:lnTo>
                    <a:cubicBezTo>
                      <a:pt x="163745" y="112028"/>
                      <a:pt x="90758" y="37772"/>
                      <a:pt x="0" y="11116"/>
                    </a:cubicBezTo>
                    <a:lnTo>
                      <a:pt x="12693" y="8577"/>
                    </a:lnTo>
                    <a:lnTo>
                      <a:pt x="32369" y="4769"/>
                    </a:lnTo>
                    <a:cubicBezTo>
                      <a:pt x="173265" y="-22522"/>
                      <a:pt x="310988" y="70140"/>
                      <a:pt x="338279" y="210402"/>
                    </a:cubicBezTo>
                    <a:lnTo>
                      <a:pt x="406824" y="563278"/>
                    </a:lnTo>
                    <a:cubicBezTo>
                      <a:pt x="415074" y="604532"/>
                      <a:pt x="383341" y="642612"/>
                      <a:pt x="340818" y="642612"/>
                    </a:cubicBezTo>
                    <a:close/>
                  </a:path>
                </a:pathLst>
              </a:custGeom>
              <a:solidFill>
                <a:srgbClr val="F9C299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4" name="Freeform: Shape 73">
                <a:extLst>
                  <a:ext uri="{FF2B5EF4-FFF2-40B4-BE49-F238E27FC236}">
                    <a16:creationId xmlns:a16="http://schemas.microsoft.com/office/drawing/2014/main" id="{02BC4CA0-CDD9-46FB-8869-9ADE99A7B04C}"/>
                  </a:ext>
                </a:extLst>
              </p:cNvPr>
              <p:cNvSpPr/>
              <p:nvPr/>
            </p:nvSpPr>
            <p:spPr>
              <a:xfrm>
                <a:off x="8575653" y="5509446"/>
                <a:ext cx="806030" cy="203094"/>
              </a:xfrm>
              <a:custGeom>
                <a:avLst/>
                <a:gdLst>
                  <a:gd name="connsiteX0" fmla="*/ 764777 w 806030"/>
                  <a:gd name="connsiteY0" fmla="*/ 202460 h 203094"/>
                  <a:gd name="connsiteX1" fmla="*/ 41254 w 806030"/>
                  <a:gd name="connsiteY1" fmla="*/ 203094 h 203094"/>
                  <a:gd name="connsiteX2" fmla="*/ 0 w 806030"/>
                  <a:gd name="connsiteY2" fmla="*/ 161841 h 203094"/>
                  <a:gd name="connsiteX3" fmla="*/ 0 w 806030"/>
                  <a:gd name="connsiteY3" fmla="*/ 41888 h 203094"/>
                  <a:gd name="connsiteX4" fmla="*/ 41254 w 806030"/>
                  <a:gd name="connsiteY4" fmla="*/ 635 h 203094"/>
                  <a:gd name="connsiteX5" fmla="*/ 764777 w 806030"/>
                  <a:gd name="connsiteY5" fmla="*/ 0 h 203094"/>
                  <a:gd name="connsiteX6" fmla="*/ 806030 w 806030"/>
                  <a:gd name="connsiteY6" fmla="*/ 41254 h 203094"/>
                  <a:gd name="connsiteX7" fmla="*/ 806030 w 806030"/>
                  <a:gd name="connsiteY7" fmla="*/ 161206 h 203094"/>
                  <a:gd name="connsiteX8" fmla="*/ 764777 w 806030"/>
                  <a:gd name="connsiteY8" fmla="*/ 202460 h 2030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06030" h="203094">
                    <a:moveTo>
                      <a:pt x="764777" y="202460"/>
                    </a:moveTo>
                    <a:lnTo>
                      <a:pt x="41254" y="203094"/>
                    </a:lnTo>
                    <a:cubicBezTo>
                      <a:pt x="18406" y="203094"/>
                      <a:pt x="0" y="184689"/>
                      <a:pt x="0" y="161841"/>
                    </a:cubicBezTo>
                    <a:lnTo>
                      <a:pt x="0" y="41888"/>
                    </a:lnTo>
                    <a:cubicBezTo>
                      <a:pt x="0" y="19040"/>
                      <a:pt x="18406" y="635"/>
                      <a:pt x="41254" y="635"/>
                    </a:cubicBezTo>
                    <a:lnTo>
                      <a:pt x="764777" y="0"/>
                    </a:lnTo>
                    <a:cubicBezTo>
                      <a:pt x="787625" y="0"/>
                      <a:pt x="806030" y="18406"/>
                      <a:pt x="806030" y="41254"/>
                    </a:cubicBezTo>
                    <a:lnTo>
                      <a:pt x="806030" y="161206"/>
                    </a:lnTo>
                    <a:cubicBezTo>
                      <a:pt x="806030" y="184054"/>
                      <a:pt x="787625" y="202460"/>
                      <a:pt x="764777" y="20246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5" name="Freeform: Shape 74">
                <a:extLst>
                  <a:ext uri="{FF2B5EF4-FFF2-40B4-BE49-F238E27FC236}">
                    <a16:creationId xmlns:a16="http://schemas.microsoft.com/office/drawing/2014/main" id="{C9553705-29EC-466D-A096-6F54A21DA7E1}"/>
                  </a:ext>
                </a:extLst>
              </p:cNvPr>
              <p:cNvSpPr/>
              <p:nvPr/>
            </p:nvSpPr>
            <p:spPr>
              <a:xfrm>
                <a:off x="8150899" y="5138164"/>
                <a:ext cx="1520193" cy="745102"/>
              </a:xfrm>
              <a:custGeom>
                <a:avLst/>
                <a:gdLst>
                  <a:gd name="connsiteX0" fmla="*/ 1520193 w 1520193"/>
                  <a:gd name="connsiteY0" fmla="*/ 743833 h 745102"/>
                  <a:gd name="connsiteX1" fmla="*/ 359383 w 1520193"/>
                  <a:gd name="connsiteY1" fmla="*/ 745102 h 745102"/>
                  <a:gd name="connsiteX2" fmla="*/ 45856 w 1520193"/>
                  <a:gd name="connsiteY2" fmla="*/ 605475 h 745102"/>
                  <a:gd name="connsiteX3" fmla="*/ 46490 w 1520193"/>
                  <a:gd name="connsiteY3" fmla="*/ 338279 h 745102"/>
                  <a:gd name="connsiteX4" fmla="*/ 297819 w 1520193"/>
                  <a:gd name="connsiteY4" fmla="*/ 0 h 745102"/>
                  <a:gd name="connsiteX5" fmla="*/ 485682 w 1520193"/>
                  <a:gd name="connsiteY5" fmla="*/ 85680 h 745102"/>
                  <a:gd name="connsiteX6" fmla="*/ 234352 w 1520193"/>
                  <a:gd name="connsiteY6" fmla="*/ 423959 h 745102"/>
                  <a:gd name="connsiteX7" fmla="*/ 233718 w 1520193"/>
                  <a:gd name="connsiteY7" fmla="*/ 520429 h 745102"/>
                  <a:gd name="connsiteX8" fmla="*/ 358748 w 1520193"/>
                  <a:gd name="connsiteY8" fmla="*/ 575011 h 745102"/>
                  <a:gd name="connsiteX9" fmla="*/ 1316464 w 1520193"/>
                  <a:gd name="connsiteY9" fmla="*/ 573741 h 745102"/>
                  <a:gd name="connsiteX10" fmla="*/ 1520193 w 1520193"/>
                  <a:gd name="connsiteY10" fmla="*/ 743833 h 745102"/>
                  <a:gd name="connsiteX11" fmla="*/ 1520193 w 1520193"/>
                  <a:gd name="connsiteY11" fmla="*/ 743833 h 7451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20193" h="745102">
                    <a:moveTo>
                      <a:pt x="1520193" y="743833"/>
                    </a:moveTo>
                    <a:lnTo>
                      <a:pt x="359383" y="745102"/>
                    </a:lnTo>
                    <a:cubicBezTo>
                      <a:pt x="227371" y="745102"/>
                      <a:pt x="109957" y="693059"/>
                      <a:pt x="45856" y="605475"/>
                    </a:cubicBezTo>
                    <a:cubicBezTo>
                      <a:pt x="-15707" y="521698"/>
                      <a:pt x="-15072" y="422055"/>
                      <a:pt x="46490" y="338279"/>
                    </a:cubicBezTo>
                    <a:lnTo>
                      <a:pt x="297819" y="0"/>
                    </a:lnTo>
                    <a:lnTo>
                      <a:pt x="485682" y="85680"/>
                    </a:lnTo>
                    <a:lnTo>
                      <a:pt x="234352" y="423959"/>
                    </a:lnTo>
                    <a:cubicBezTo>
                      <a:pt x="211505" y="454424"/>
                      <a:pt x="211505" y="489965"/>
                      <a:pt x="233718" y="520429"/>
                    </a:cubicBezTo>
                    <a:cubicBezTo>
                      <a:pt x="258470" y="554701"/>
                      <a:pt x="305436" y="575011"/>
                      <a:pt x="358748" y="575011"/>
                    </a:cubicBezTo>
                    <a:lnTo>
                      <a:pt x="1316464" y="573741"/>
                    </a:lnTo>
                    <a:cubicBezTo>
                      <a:pt x="1429435" y="573741"/>
                      <a:pt x="1520193" y="649902"/>
                      <a:pt x="1520193" y="743833"/>
                    </a:cubicBezTo>
                    <a:lnTo>
                      <a:pt x="1520193" y="743833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6" name="Freeform: Shape 75">
                <a:extLst>
                  <a:ext uri="{FF2B5EF4-FFF2-40B4-BE49-F238E27FC236}">
                    <a16:creationId xmlns:a16="http://schemas.microsoft.com/office/drawing/2014/main" id="{052F4998-BD9B-4690-8E15-4CD2C560D17A}"/>
                  </a:ext>
                </a:extLst>
              </p:cNvPr>
              <p:cNvSpPr/>
              <p:nvPr/>
            </p:nvSpPr>
            <p:spPr>
              <a:xfrm>
                <a:off x="7870869" y="3301431"/>
                <a:ext cx="721609" cy="2078542"/>
              </a:xfrm>
              <a:custGeom>
                <a:avLst/>
                <a:gdLst>
                  <a:gd name="connsiteX0" fmla="*/ 509941 w 721609"/>
                  <a:gd name="connsiteY0" fmla="*/ 2072196 h 2078542"/>
                  <a:gd name="connsiteX1" fmla="*/ 475668 w 721609"/>
                  <a:gd name="connsiteY1" fmla="*/ 2078542 h 2078542"/>
                  <a:gd name="connsiteX2" fmla="*/ 311289 w 721609"/>
                  <a:gd name="connsiteY2" fmla="*/ 1884968 h 2078542"/>
                  <a:gd name="connsiteX3" fmla="*/ 4744 w 721609"/>
                  <a:gd name="connsiteY3" fmla="*/ 310353 h 2078542"/>
                  <a:gd name="connsiteX4" fmla="*/ 211646 w 721609"/>
                  <a:gd name="connsiteY4" fmla="*/ 6347 h 2078542"/>
                  <a:gd name="connsiteX5" fmla="*/ 245918 w 721609"/>
                  <a:gd name="connsiteY5" fmla="*/ 0 h 2078542"/>
                  <a:gd name="connsiteX6" fmla="*/ 410298 w 721609"/>
                  <a:gd name="connsiteY6" fmla="*/ 193574 h 2078542"/>
                  <a:gd name="connsiteX7" fmla="*/ 716843 w 721609"/>
                  <a:gd name="connsiteY7" fmla="*/ 1768189 h 2078542"/>
                  <a:gd name="connsiteX8" fmla="*/ 509941 w 721609"/>
                  <a:gd name="connsiteY8" fmla="*/ 2072196 h 20785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21609" h="2078542">
                    <a:moveTo>
                      <a:pt x="509941" y="2072196"/>
                    </a:moveTo>
                    <a:lnTo>
                      <a:pt x="475668" y="2078542"/>
                    </a:lnTo>
                    <a:cubicBezTo>
                      <a:pt x="393796" y="2047444"/>
                      <a:pt x="329060" y="1976360"/>
                      <a:pt x="311289" y="1884968"/>
                    </a:cubicBezTo>
                    <a:lnTo>
                      <a:pt x="4744" y="310353"/>
                    </a:lnTo>
                    <a:cubicBezTo>
                      <a:pt x="-22547" y="170091"/>
                      <a:pt x="70750" y="33637"/>
                      <a:pt x="211646" y="6347"/>
                    </a:cubicBezTo>
                    <a:lnTo>
                      <a:pt x="245918" y="0"/>
                    </a:lnTo>
                    <a:cubicBezTo>
                      <a:pt x="327791" y="31099"/>
                      <a:pt x="392527" y="102182"/>
                      <a:pt x="410298" y="193574"/>
                    </a:cubicBezTo>
                    <a:lnTo>
                      <a:pt x="716843" y="1768189"/>
                    </a:lnTo>
                    <a:cubicBezTo>
                      <a:pt x="744134" y="1908451"/>
                      <a:pt x="651472" y="2044905"/>
                      <a:pt x="509941" y="2072196"/>
                    </a:cubicBezTo>
                    <a:close/>
                  </a:path>
                </a:pathLst>
              </a:custGeom>
              <a:solidFill>
                <a:srgbClr val="FFE09F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7" name="Freeform: Shape 76">
                <a:extLst>
                  <a:ext uri="{FF2B5EF4-FFF2-40B4-BE49-F238E27FC236}">
                    <a16:creationId xmlns:a16="http://schemas.microsoft.com/office/drawing/2014/main" id="{E05D3AA1-3941-445E-AE97-F9EB5A687387}"/>
                  </a:ext>
                </a:extLst>
              </p:cNvPr>
              <p:cNvSpPr/>
              <p:nvPr/>
            </p:nvSpPr>
            <p:spPr>
              <a:xfrm>
                <a:off x="8221508" y="4881758"/>
                <a:ext cx="1585403" cy="523602"/>
              </a:xfrm>
              <a:custGeom>
                <a:avLst/>
                <a:gdLst>
                  <a:gd name="connsiteX0" fmla="*/ 1585404 w 1585403"/>
                  <a:gd name="connsiteY0" fmla="*/ 180881 h 523602"/>
                  <a:gd name="connsiteX1" fmla="*/ 1585404 w 1585403"/>
                  <a:gd name="connsiteY1" fmla="*/ 340817 h 523602"/>
                  <a:gd name="connsiteX2" fmla="*/ 1403254 w 1585403"/>
                  <a:gd name="connsiteY2" fmla="*/ 522333 h 523602"/>
                  <a:gd name="connsiteX3" fmla="*/ 182150 w 1585403"/>
                  <a:gd name="connsiteY3" fmla="*/ 523602 h 523602"/>
                  <a:gd name="connsiteX4" fmla="*/ 0 w 1585403"/>
                  <a:gd name="connsiteY4" fmla="*/ 342722 h 523602"/>
                  <a:gd name="connsiteX5" fmla="*/ 0 w 1585403"/>
                  <a:gd name="connsiteY5" fmla="*/ 182785 h 523602"/>
                  <a:gd name="connsiteX6" fmla="*/ 182150 w 1585403"/>
                  <a:gd name="connsiteY6" fmla="*/ 1269 h 523602"/>
                  <a:gd name="connsiteX7" fmla="*/ 1403254 w 1585403"/>
                  <a:gd name="connsiteY7" fmla="*/ 0 h 523602"/>
                  <a:gd name="connsiteX8" fmla="*/ 1585404 w 1585403"/>
                  <a:gd name="connsiteY8" fmla="*/ 180881 h 5236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585403" h="523602">
                    <a:moveTo>
                      <a:pt x="1585404" y="180881"/>
                    </a:moveTo>
                    <a:lnTo>
                      <a:pt x="1585404" y="340817"/>
                    </a:lnTo>
                    <a:cubicBezTo>
                      <a:pt x="1585404" y="440460"/>
                      <a:pt x="1503532" y="521698"/>
                      <a:pt x="1403254" y="522333"/>
                    </a:cubicBezTo>
                    <a:lnTo>
                      <a:pt x="182150" y="523602"/>
                    </a:lnTo>
                    <a:cubicBezTo>
                      <a:pt x="81873" y="523602"/>
                      <a:pt x="0" y="442364"/>
                      <a:pt x="0" y="342722"/>
                    </a:cubicBezTo>
                    <a:lnTo>
                      <a:pt x="0" y="182785"/>
                    </a:lnTo>
                    <a:cubicBezTo>
                      <a:pt x="0" y="83142"/>
                      <a:pt x="81873" y="1904"/>
                      <a:pt x="182150" y="1269"/>
                    </a:cubicBezTo>
                    <a:lnTo>
                      <a:pt x="1403254" y="0"/>
                    </a:lnTo>
                    <a:cubicBezTo>
                      <a:pt x="1503532" y="0"/>
                      <a:pt x="1585404" y="81238"/>
                      <a:pt x="1585404" y="180881"/>
                    </a:cubicBezTo>
                    <a:close/>
                  </a:path>
                </a:pathLst>
              </a:custGeom>
              <a:solidFill>
                <a:srgbClr val="FFE09F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8" name="Freeform: Shape 77">
                <a:extLst>
                  <a:ext uri="{FF2B5EF4-FFF2-40B4-BE49-F238E27FC236}">
                    <a16:creationId xmlns:a16="http://schemas.microsoft.com/office/drawing/2014/main" id="{00513749-CC47-4A13-BD67-B5C918414D5C}"/>
                  </a:ext>
                </a:extLst>
              </p:cNvPr>
              <p:cNvSpPr/>
              <p:nvPr/>
            </p:nvSpPr>
            <p:spPr>
              <a:xfrm>
                <a:off x="8191043" y="5147684"/>
                <a:ext cx="1585404" cy="288774"/>
              </a:xfrm>
              <a:custGeom>
                <a:avLst/>
                <a:gdLst>
                  <a:gd name="connsiteX0" fmla="*/ 1585405 w 1585404"/>
                  <a:gd name="connsiteY0" fmla="*/ 0 h 288774"/>
                  <a:gd name="connsiteX1" fmla="*/ 1585405 w 1585404"/>
                  <a:gd name="connsiteY1" fmla="*/ 105990 h 288774"/>
                  <a:gd name="connsiteX2" fmla="*/ 1403254 w 1585404"/>
                  <a:gd name="connsiteY2" fmla="*/ 287505 h 288774"/>
                  <a:gd name="connsiteX3" fmla="*/ 182151 w 1585404"/>
                  <a:gd name="connsiteY3" fmla="*/ 288775 h 288774"/>
                  <a:gd name="connsiteX4" fmla="*/ 0 w 1585404"/>
                  <a:gd name="connsiteY4" fmla="*/ 107894 h 288774"/>
                  <a:gd name="connsiteX5" fmla="*/ 0 w 1585404"/>
                  <a:gd name="connsiteY5" fmla="*/ 1904 h 288774"/>
                  <a:gd name="connsiteX6" fmla="*/ 1585405 w 1585404"/>
                  <a:gd name="connsiteY6" fmla="*/ 0 h 2887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585404" h="288774">
                    <a:moveTo>
                      <a:pt x="1585405" y="0"/>
                    </a:moveTo>
                    <a:lnTo>
                      <a:pt x="1585405" y="105990"/>
                    </a:lnTo>
                    <a:cubicBezTo>
                      <a:pt x="1585405" y="205633"/>
                      <a:pt x="1503532" y="286871"/>
                      <a:pt x="1403254" y="287505"/>
                    </a:cubicBezTo>
                    <a:lnTo>
                      <a:pt x="182151" y="288775"/>
                    </a:lnTo>
                    <a:cubicBezTo>
                      <a:pt x="81873" y="288775"/>
                      <a:pt x="0" y="207537"/>
                      <a:pt x="0" y="107894"/>
                    </a:cubicBezTo>
                    <a:lnTo>
                      <a:pt x="0" y="1904"/>
                    </a:lnTo>
                    <a:lnTo>
                      <a:pt x="1585405" y="0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79" name="Freeform: Shape 78">
                <a:extLst>
                  <a:ext uri="{FF2B5EF4-FFF2-40B4-BE49-F238E27FC236}">
                    <a16:creationId xmlns:a16="http://schemas.microsoft.com/office/drawing/2014/main" id="{D76FFF99-EB87-4121-843D-1B4B0EAA094F}"/>
                  </a:ext>
                </a:extLst>
              </p:cNvPr>
              <p:cNvSpPr/>
              <p:nvPr/>
            </p:nvSpPr>
            <p:spPr>
              <a:xfrm>
                <a:off x="8435391" y="4471753"/>
                <a:ext cx="1170965" cy="124403"/>
              </a:xfrm>
              <a:custGeom>
                <a:avLst/>
                <a:gdLst>
                  <a:gd name="connsiteX0" fmla="*/ 1170965 w 1170965"/>
                  <a:gd name="connsiteY0" fmla="*/ 76804 h 124403"/>
                  <a:gd name="connsiteX1" fmla="*/ 1170965 w 1170965"/>
                  <a:gd name="connsiteY1" fmla="*/ 92036 h 124403"/>
                  <a:gd name="connsiteX2" fmla="*/ 1139866 w 1170965"/>
                  <a:gd name="connsiteY2" fmla="*/ 123135 h 124403"/>
                  <a:gd name="connsiteX3" fmla="*/ 24118 w 1170965"/>
                  <a:gd name="connsiteY3" fmla="*/ 124404 h 124403"/>
                  <a:gd name="connsiteX4" fmla="*/ 5712 w 1170965"/>
                  <a:gd name="connsiteY4" fmla="*/ 30473 h 124403"/>
                  <a:gd name="connsiteX5" fmla="*/ 5712 w 1170965"/>
                  <a:gd name="connsiteY5" fmla="*/ 29838 h 124403"/>
                  <a:gd name="connsiteX6" fmla="*/ 0 w 1170965"/>
                  <a:gd name="connsiteY6" fmla="*/ 1278 h 124403"/>
                  <a:gd name="connsiteX7" fmla="*/ 1092901 w 1170965"/>
                  <a:gd name="connsiteY7" fmla="*/ 9 h 124403"/>
                  <a:gd name="connsiteX8" fmla="*/ 1170965 w 1170965"/>
                  <a:gd name="connsiteY8" fmla="*/ 76804 h 1244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70965" h="124403">
                    <a:moveTo>
                      <a:pt x="1170965" y="76804"/>
                    </a:moveTo>
                    <a:lnTo>
                      <a:pt x="1170965" y="92036"/>
                    </a:lnTo>
                    <a:cubicBezTo>
                      <a:pt x="1170965" y="109172"/>
                      <a:pt x="1157003" y="123135"/>
                      <a:pt x="1139866" y="123135"/>
                    </a:cubicBezTo>
                    <a:lnTo>
                      <a:pt x="24118" y="124404"/>
                    </a:lnTo>
                    <a:lnTo>
                      <a:pt x="5712" y="30473"/>
                    </a:lnTo>
                    <a:lnTo>
                      <a:pt x="5712" y="29838"/>
                    </a:lnTo>
                    <a:lnTo>
                      <a:pt x="0" y="1278"/>
                    </a:lnTo>
                    <a:lnTo>
                      <a:pt x="1092901" y="9"/>
                    </a:lnTo>
                    <a:cubicBezTo>
                      <a:pt x="1135424" y="-626"/>
                      <a:pt x="1170965" y="34281"/>
                      <a:pt x="1170965" y="76804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0" name="Freeform: Shape 79">
                <a:extLst>
                  <a:ext uri="{FF2B5EF4-FFF2-40B4-BE49-F238E27FC236}">
                    <a16:creationId xmlns:a16="http://schemas.microsoft.com/office/drawing/2014/main" id="{ACCE7CCF-273A-4ECF-B195-AE629619C56F}"/>
                  </a:ext>
                </a:extLst>
              </p:cNvPr>
              <p:cNvSpPr/>
              <p:nvPr/>
            </p:nvSpPr>
            <p:spPr>
              <a:xfrm>
                <a:off x="8441103" y="4500313"/>
                <a:ext cx="1127807" cy="95843"/>
              </a:xfrm>
              <a:custGeom>
                <a:avLst/>
                <a:gdLst>
                  <a:gd name="connsiteX0" fmla="*/ 1127807 w 1127807"/>
                  <a:gd name="connsiteY0" fmla="*/ 76804 h 95843"/>
                  <a:gd name="connsiteX1" fmla="*/ 1127807 w 1127807"/>
                  <a:gd name="connsiteY1" fmla="*/ 92036 h 95843"/>
                  <a:gd name="connsiteX2" fmla="*/ 1127807 w 1127807"/>
                  <a:gd name="connsiteY2" fmla="*/ 94574 h 95843"/>
                  <a:gd name="connsiteX3" fmla="*/ 18406 w 1127807"/>
                  <a:gd name="connsiteY3" fmla="*/ 95844 h 95843"/>
                  <a:gd name="connsiteX4" fmla="*/ 0 w 1127807"/>
                  <a:gd name="connsiteY4" fmla="*/ 1912 h 95843"/>
                  <a:gd name="connsiteX5" fmla="*/ 0 w 1127807"/>
                  <a:gd name="connsiteY5" fmla="*/ 1278 h 95843"/>
                  <a:gd name="connsiteX6" fmla="*/ 1049743 w 1127807"/>
                  <a:gd name="connsiteY6" fmla="*/ 9 h 95843"/>
                  <a:gd name="connsiteX7" fmla="*/ 1127807 w 1127807"/>
                  <a:gd name="connsiteY7" fmla="*/ 76804 h 95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27807" h="95843">
                    <a:moveTo>
                      <a:pt x="1127807" y="76804"/>
                    </a:moveTo>
                    <a:lnTo>
                      <a:pt x="1127807" y="92036"/>
                    </a:lnTo>
                    <a:cubicBezTo>
                      <a:pt x="1127807" y="92670"/>
                      <a:pt x="1127807" y="93940"/>
                      <a:pt x="1127807" y="94574"/>
                    </a:cubicBezTo>
                    <a:lnTo>
                      <a:pt x="18406" y="95844"/>
                    </a:lnTo>
                    <a:lnTo>
                      <a:pt x="0" y="1912"/>
                    </a:lnTo>
                    <a:lnTo>
                      <a:pt x="0" y="1278"/>
                    </a:lnTo>
                    <a:lnTo>
                      <a:pt x="1049743" y="9"/>
                    </a:lnTo>
                    <a:cubicBezTo>
                      <a:pt x="1092266" y="-626"/>
                      <a:pt x="1127807" y="34281"/>
                      <a:pt x="1127807" y="76804"/>
                    </a:cubicBezTo>
                    <a:close/>
                  </a:path>
                </a:pathLst>
              </a:custGeom>
              <a:solidFill>
                <a:srgbClr val="FFE09F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</p:grpSp>
      <p:grpSp>
        <p:nvGrpSpPr>
          <p:cNvPr id="221" name="-">
            <a:extLst>
              <a:ext uri="{FF2B5EF4-FFF2-40B4-BE49-F238E27FC236}">
                <a16:creationId xmlns:a16="http://schemas.microsoft.com/office/drawing/2014/main" id="{9634C0CB-65F8-4361-B68C-0959777889CC}"/>
              </a:ext>
            </a:extLst>
          </p:cNvPr>
          <p:cNvGrpSpPr/>
          <p:nvPr/>
        </p:nvGrpSpPr>
        <p:grpSpPr>
          <a:xfrm>
            <a:off x="239578" y="3594956"/>
            <a:ext cx="8395098" cy="2569468"/>
            <a:chOff x="239578" y="3594956"/>
            <a:chExt cx="8395098" cy="2569468"/>
          </a:xfrm>
        </p:grpSpPr>
        <p:grpSp>
          <p:nvGrpSpPr>
            <p:cNvPr id="81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239578" y="3594956"/>
              <a:ext cx="1938639" cy="2569468"/>
              <a:chOff x="239578" y="3594956"/>
              <a:chExt cx="1938639" cy="2569468"/>
            </a:xfrm>
            <a:solidFill>
              <a:schemeClr val="accent1"/>
            </a:solidFill>
          </p:grpSpPr>
          <p:sp>
            <p:nvSpPr>
              <p:cNvPr id="82" name="Freeform: Shape 81">
                <a:extLst>
                  <a:ext uri="{FF2B5EF4-FFF2-40B4-BE49-F238E27FC236}">
                    <a16:creationId xmlns:a16="http://schemas.microsoft.com/office/drawing/2014/main" id="{7FF69F08-73F4-4376-8A1C-0DD10D0273B4}"/>
                  </a:ext>
                </a:extLst>
              </p:cNvPr>
              <p:cNvSpPr/>
              <p:nvPr/>
            </p:nvSpPr>
            <p:spPr>
              <a:xfrm>
                <a:off x="239578" y="3594956"/>
                <a:ext cx="922193" cy="2113397"/>
              </a:xfrm>
              <a:custGeom>
                <a:avLst/>
                <a:gdLst>
                  <a:gd name="connsiteX0" fmla="*/ 711791 w 922193"/>
                  <a:gd name="connsiteY0" fmla="*/ 2089658 h 2113397"/>
                  <a:gd name="connsiteX1" fmla="*/ 613417 w 922193"/>
                  <a:gd name="connsiteY1" fmla="*/ 2108699 h 2113397"/>
                  <a:gd name="connsiteX2" fmla="*/ 499177 w 922193"/>
                  <a:gd name="connsiteY2" fmla="*/ 2104890 h 2113397"/>
                  <a:gd name="connsiteX3" fmla="*/ 472521 w 922193"/>
                  <a:gd name="connsiteY3" fmla="*/ 2096005 h 2113397"/>
                  <a:gd name="connsiteX4" fmla="*/ 309411 w 922193"/>
                  <a:gd name="connsiteY4" fmla="*/ 1902431 h 2113397"/>
                  <a:gd name="connsiteX5" fmla="*/ 4769 w 922193"/>
                  <a:gd name="connsiteY5" fmla="*/ 327816 h 2113397"/>
                  <a:gd name="connsiteX6" fmla="*/ 210402 w 922193"/>
                  <a:gd name="connsiteY6" fmla="*/ 23809 h 2113397"/>
                  <a:gd name="connsiteX7" fmla="*/ 244674 w 922193"/>
                  <a:gd name="connsiteY7" fmla="*/ 17463 h 2113397"/>
                  <a:gd name="connsiteX8" fmla="*/ 289101 w 922193"/>
                  <a:gd name="connsiteY8" fmla="*/ 8577 h 2113397"/>
                  <a:gd name="connsiteX9" fmla="*/ 308776 w 922193"/>
                  <a:gd name="connsiteY9" fmla="*/ 4769 h 2113397"/>
                  <a:gd name="connsiteX10" fmla="*/ 612783 w 922193"/>
                  <a:gd name="connsiteY10" fmla="*/ 210402 h 2113397"/>
                  <a:gd name="connsiteX11" fmla="*/ 917424 w 922193"/>
                  <a:gd name="connsiteY11" fmla="*/ 1785017 h 2113397"/>
                  <a:gd name="connsiteX12" fmla="*/ 711791 w 922193"/>
                  <a:gd name="connsiteY12" fmla="*/ 2089658 h 21133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22193" h="2113397">
                    <a:moveTo>
                      <a:pt x="711791" y="2089658"/>
                    </a:moveTo>
                    <a:lnTo>
                      <a:pt x="613417" y="2108699"/>
                    </a:lnTo>
                    <a:cubicBezTo>
                      <a:pt x="574068" y="2116314"/>
                      <a:pt x="535353" y="2114410"/>
                      <a:pt x="499177" y="2104890"/>
                    </a:cubicBezTo>
                    <a:cubicBezTo>
                      <a:pt x="490291" y="2102352"/>
                      <a:pt x="481406" y="2099813"/>
                      <a:pt x="472521" y="2096005"/>
                    </a:cubicBezTo>
                    <a:cubicBezTo>
                      <a:pt x="391283" y="2064906"/>
                      <a:pt x="327181" y="1993823"/>
                      <a:pt x="309411" y="1902431"/>
                    </a:cubicBezTo>
                    <a:lnTo>
                      <a:pt x="4769" y="327816"/>
                    </a:lnTo>
                    <a:cubicBezTo>
                      <a:pt x="-22522" y="187554"/>
                      <a:pt x="70140" y="51100"/>
                      <a:pt x="210402" y="23809"/>
                    </a:cubicBezTo>
                    <a:lnTo>
                      <a:pt x="244674" y="17463"/>
                    </a:lnTo>
                    <a:lnTo>
                      <a:pt x="289101" y="8577"/>
                    </a:lnTo>
                    <a:lnTo>
                      <a:pt x="308776" y="4769"/>
                    </a:lnTo>
                    <a:cubicBezTo>
                      <a:pt x="449038" y="-22522"/>
                      <a:pt x="585492" y="70140"/>
                      <a:pt x="612783" y="210402"/>
                    </a:cubicBezTo>
                    <a:lnTo>
                      <a:pt x="917424" y="1785017"/>
                    </a:lnTo>
                    <a:cubicBezTo>
                      <a:pt x="944715" y="1925913"/>
                      <a:pt x="852053" y="2062367"/>
                      <a:pt x="711791" y="2089658"/>
                    </a:cubicBezTo>
                    <a:close/>
                  </a:path>
                </a:pathLst>
              </a:custGeom>
              <a:solidFill>
                <a:srgbClr val="CC9F58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3" name="Freeform: Shape 82">
                <a:extLst>
                  <a:ext uri="{FF2B5EF4-FFF2-40B4-BE49-F238E27FC236}">
                    <a16:creationId xmlns:a16="http://schemas.microsoft.com/office/drawing/2014/main" id="{B35AACEC-2E58-49C6-B05C-6073FE1E920E}"/>
                  </a:ext>
                </a:extLst>
              </p:cNvPr>
              <p:cNvSpPr/>
              <p:nvPr/>
            </p:nvSpPr>
            <p:spPr>
              <a:xfrm>
                <a:off x="516620" y="3595591"/>
                <a:ext cx="405885" cy="642611"/>
              </a:xfrm>
              <a:custGeom>
                <a:avLst/>
                <a:gdLst>
                  <a:gd name="connsiteX0" fmla="*/ 338279 w 405885"/>
                  <a:gd name="connsiteY0" fmla="*/ 642612 h 642611"/>
                  <a:gd name="connsiteX1" fmla="*/ 320508 w 405885"/>
                  <a:gd name="connsiteY1" fmla="*/ 642612 h 642611"/>
                  <a:gd name="connsiteX2" fmla="*/ 254502 w 405885"/>
                  <a:gd name="connsiteY2" fmla="*/ 588031 h 642611"/>
                  <a:gd name="connsiteX3" fmla="*/ 181515 w 405885"/>
                  <a:gd name="connsiteY3" fmla="*/ 210402 h 642611"/>
                  <a:gd name="connsiteX4" fmla="*/ 0 w 405885"/>
                  <a:gd name="connsiteY4" fmla="*/ 11116 h 642611"/>
                  <a:gd name="connsiteX5" fmla="*/ 12693 w 405885"/>
                  <a:gd name="connsiteY5" fmla="*/ 8577 h 642611"/>
                  <a:gd name="connsiteX6" fmla="*/ 32368 w 405885"/>
                  <a:gd name="connsiteY6" fmla="*/ 4769 h 642611"/>
                  <a:gd name="connsiteX7" fmla="*/ 336375 w 405885"/>
                  <a:gd name="connsiteY7" fmla="*/ 210402 h 642611"/>
                  <a:gd name="connsiteX8" fmla="*/ 404919 w 405885"/>
                  <a:gd name="connsiteY8" fmla="*/ 563278 h 642611"/>
                  <a:gd name="connsiteX9" fmla="*/ 338279 w 405885"/>
                  <a:gd name="connsiteY9" fmla="*/ 642612 h 6426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05885" h="642611">
                    <a:moveTo>
                      <a:pt x="338279" y="642612"/>
                    </a:moveTo>
                    <a:lnTo>
                      <a:pt x="320508" y="642612"/>
                    </a:lnTo>
                    <a:cubicBezTo>
                      <a:pt x="288140" y="642612"/>
                      <a:pt x="260849" y="619764"/>
                      <a:pt x="254502" y="588031"/>
                    </a:cubicBezTo>
                    <a:lnTo>
                      <a:pt x="181515" y="210402"/>
                    </a:lnTo>
                    <a:cubicBezTo>
                      <a:pt x="162475" y="112028"/>
                      <a:pt x="90123" y="37772"/>
                      <a:pt x="0" y="11116"/>
                    </a:cubicBezTo>
                    <a:lnTo>
                      <a:pt x="12693" y="8577"/>
                    </a:lnTo>
                    <a:lnTo>
                      <a:pt x="32368" y="4769"/>
                    </a:lnTo>
                    <a:cubicBezTo>
                      <a:pt x="172630" y="-22522"/>
                      <a:pt x="309084" y="70140"/>
                      <a:pt x="336375" y="210402"/>
                    </a:cubicBezTo>
                    <a:lnTo>
                      <a:pt x="404919" y="563278"/>
                    </a:lnTo>
                    <a:cubicBezTo>
                      <a:pt x="411900" y="603897"/>
                      <a:pt x="380167" y="642612"/>
                      <a:pt x="338279" y="642612"/>
                    </a:cubicBezTo>
                    <a:close/>
                  </a:path>
                </a:pathLst>
              </a:custGeom>
              <a:solidFill>
                <a:srgbClr val="FF912B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4" name="Freeform: Shape 83">
                <a:extLst>
                  <a:ext uri="{FF2B5EF4-FFF2-40B4-BE49-F238E27FC236}">
                    <a16:creationId xmlns:a16="http://schemas.microsoft.com/office/drawing/2014/main" id="{71E54EE2-6B3F-4268-A70C-8A65A44E1E50}"/>
                  </a:ext>
                </a:extLst>
              </p:cNvPr>
              <p:cNvSpPr/>
              <p:nvPr/>
            </p:nvSpPr>
            <p:spPr>
              <a:xfrm>
                <a:off x="969774" y="5790604"/>
                <a:ext cx="801587" cy="203094"/>
              </a:xfrm>
              <a:custGeom>
                <a:avLst/>
                <a:gdLst>
                  <a:gd name="connsiteX0" fmla="*/ 760334 w 801587"/>
                  <a:gd name="connsiteY0" fmla="*/ 202460 h 203094"/>
                  <a:gd name="connsiteX1" fmla="*/ 41254 w 801587"/>
                  <a:gd name="connsiteY1" fmla="*/ 203094 h 203094"/>
                  <a:gd name="connsiteX2" fmla="*/ 0 w 801587"/>
                  <a:gd name="connsiteY2" fmla="*/ 161841 h 203094"/>
                  <a:gd name="connsiteX3" fmla="*/ 0 w 801587"/>
                  <a:gd name="connsiteY3" fmla="*/ 41888 h 203094"/>
                  <a:gd name="connsiteX4" fmla="*/ 41254 w 801587"/>
                  <a:gd name="connsiteY4" fmla="*/ 635 h 203094"/>
                  <a:gd name="connsiteX5" fmla="*/ 760334 w 801587"/>
                  <a:gd name="connsiteY5" fmla="*/ 0 h 203094"/>
                  <a:gd name="connsiteX6" fmla="*/ 801588 w 801587"/>
                  <a:gd name="connsiteY6" fmla="*/ 41254 h 203094"/>
                  <a:gd name="connsiteX7" fmla="*/ 801588 w 801587"/>
                  <a:gd name="connsiteY7" fmla="*/ 161206 h 203094"/>
                  <a:gd name="connsiteX8" fmla="*/ 760334 w 801587"/>
                  <a:gd name="connsiteY8" fmla="*/ 202460 h 2030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01587" h="203094">
                    <a:moveTo>
                      <a:pt x="760334" y="202460"/>
                    </a:moveTo>
                    <a:lnTo>
                      <a:pt x="41254" y="203094"/>
                    </a:lnTo>
                    <a:cubicBezTo>
                      <a:pt x="18405" y="203094"/>
                      <a:pt x="0" y="184689"/>
                      <a:pt x="0" y="161841"/>
                    </a:cubicBezTo>
                    <a:lnTo>
                      <a:pt x="0" y="41888"/>
                    </a:lnTo>
                    <a:cubicBezTo>
                      <a:pt x="0" y="19040"/>
                      <a:pt x="18405" y="635"/>
                      <a:pt x="41254" y="635"/>
                    </a:cubicBezTo>
                    <a:lnTo>
                      <a:pt x="760334" y="0"/>
                    </a:lnTo>
                    <a:cubicBezTo>
                      <a:pt x="783182" y="0"/>
                      <a:pt x="801588" y="18406"/>
                      <a:pt x="801588" y="41254"/>
                    </a:cubicBezTo>
                    <a:lnTo>
                      <a:pt x="801588" y="161206"/>
                    </a:lnTo>
                    <a:cubicBezTo>
                      <a:pt x="801588" y="184054"/>
                      <a:pt x="783182" y="202460"/>
                      <a:pt x="760334" y="20246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5" name="Freeform: Shape 84">
                <a:extLst>
                  <a:ext uri="{FF2B5EF4-FFF2-40B4-BE49-F238E27FC236}">
                    <a16:creationId xmlns:a16="http://schemas.microsoft.com/office/drawing/2014/main" id="{4896748D-9544-4D53-A839-F9CCBA457E55}"/>
                  </a:ext>
                </a:extLst>
              </p:cNvPr>
              <p:cNvSpPr/>
              <p:nvPr/>
            </p:nvSpPr>
            <p:spPr>
              <a:xfrm>
                <a:off x="547798" y="5419323"/>
                <a:ext cx="1511068" cy="745102"/>
              </a:xfrm>
              <a:custGeom>
                <a:avLst/>
                <a:gdLst>
                  <a:gd name="connsiteX0" fmla="*/ 1511069 w 1511068"/>
                  <a:gd name="connsiteY0" fmla="*/ 743198 h 745102"/>
                  <a:gd name="connsiteX1" fmla="*/ 357240 w 1511068"/>
                  <a:gd name="connsiteY1" fmla="*/ 745102 h 745102"/>
                  <a:gd name="connsiteX2" fmla="*/ 45617 w 1511068"/>
                  <a:gd name="connsiteY2" fmla="*/ 605475 h 745102"/>
                  <a:gd name="connsiteX3" fmla="*/ 46252 w 1511068"/>
                  <a:gd name="connsiteY3" fmla="*/ 338279 h 745102"/>
                  <a:gd name="connsiteX4" fmla="*/ 296312 w 1511068"/>
                  <a:gd name="connsiteY4" fmla="*/ 0 h 745102"/>
                  <a:gd name="connsiteX5" fmla="*/ 482904 w 1511068"/>
                  <a:gd name="connsiteY5" fmla="*/ 85680 h 745102"/>
                  <a:gd name="connsiteX6" fmla="*/ 232845 w 1511068"/>
                  <a:gd name="connsiteY6" fmla="*/ 423960 h 745102"/>
                  <a:gd name="connsiteX7" fmla="*/ 232210 w 1511068"/>
                  <a:gd name="connsiteY7" fmla="*/ 520429 h 745102"/>
                  <a:gd name="connsiteX8" fmla="*/ 356605 w 1511068"/>
                  <a:gd name="connsiteY8" fmla="*/ 575011 h 745102"/>
                  <a:gd name="connsiteX9" fmla="*/ 1308609 w 1511068"/>
                  <a:gd name="connsiteY9" fmla="*/ 573741 h 745102"/>
                  <a:gd name="connsiteX10" fmla="*/ 1511069 w 1511068"/>
                  <a:gd name="connsiteY10" fmla="*/ 743198 h 745102"/>
                  <a:gd name="connsiteX11" fmla="*/ 1511069 w 1511068"/>
                  <a:gd name="connsiteY11" fmla="*/ 743198 h 7451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11068" h="745102">
                    <a:moveTo>
                      <a:pt x="1511069" y="743198"/>
                    </a:moveTo>
                    <a:lnTo>
                      <a:pt x="357240" y="745102"/>
                    </a:lnTo>
                    <a:cubicBezTo>
                      <a:pt x="225863" y="745102"/>
                      <a:pt x="109719" y="693059"/>
                      <a:pt x="45617" y="605475"/>
                    </a:cubicBezTo>
                    <a:cubicBezTo>
                      <a:pt x="-15311" y="521698"/>
                      <a:pt x="-15311" y="422055"/>
                      <a:pt x="46252" y="338279"/>
                    </a:cubicBezTo>
                    <a:lnTo>
                      <a:pt x="296312" y="0"/>
                    </a:lnTo>
                    <a:lnTo>
                      <a:pt x="482904" y="85680"/>
                    </a:lnTo>
                    <a:lnTo>
                      <a:pt x="232845" y="423960"/>
                    </a:lnTo>
                    <a:cubicBezTo>
                      <a:pt x="209997" y="454424"/>
                      <a:pt x="209997" y="489965"/>
                      <a:pt x="232210" y="520429"/>
                    </a:cubicBezTo>
                    <a:cubicBezTo>
                      <a:pt x="256962" y="554701"/>
                      <a:pt x="303293" y="575011"/>
                      <a:pt x="356605" y="575011"/>
                    </a:cubicBezTo>
                    <a:lnTo>
                      <a:pt x="1308609" y="573741"/>
                    </a:lnTo>
                    <a:cubicBezTo>
                      <a:pt x="1420946" y="573107"/>
                      <a:pt x="1511069" y="649267"/>
                      <a:pt x="1511069" y="743198"/>
                    </a:cubicBezTo>
                    <a:lnTo>
                      <a:pt x="1511069" y="743198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6" name="Freeform: Shape 85">
                <a:extLst>
                  <a:ext uri="{FF2B5EF4-FFF2-40B4-BE49-F238E27FC236}">
                    <a16:creationId xmlns:a16="http://schemas.microsoft.com/office/drawing/2014/main" id="{CC975FDD-5073-45EB-8171-9D4A48A81D2A}"/>
                  </a:ext>
                </a:extLst>
              </p:cNvPr>
              <p:cNvSpPr/>
              <p:nvPr/>
            </p:nvSpPr>
            <p:spPr>
              <a:xfrm>
                <a:off x="239578" y="3613054"/>
                <a:ext cx="717194" cy="2078542"/>
              </a:xfrm>
              <a:custGeom>
                <a:avLst/>
                <a:gdLst>
                  <a:gd name="connsiteX0" fmla="*/ 506793 w 717194"/>
                  <a:gd name="connsiteY0" fmla="*/ 2072196 h 2078542"/>
                  <a:gd name="connsiteX1" fmla="*/ 472521 w 717194"/>
                  <a:gd name="connsiteY1" fmla="*/ 2078542 h 2078542"/>
                  <a:gd name="connsiteX2" fmla="*/ 309411 w 717194"/>
                  <a:gd name="connsiteY2" fmla="*/ 1884968 h 2078542"/>
                  <a:gd name="connsiteX3" fmla="*/ 4769 w 717194"/>
                  <a:gd name="connsiteY3" fmla="*/ 310354 h 2078542"/>
                  <a:gd name="connsiteX4" fmla="*/ 210402 w 717194"/>
                  <a:gd name="connsiteY4" fmla="*/ 6347 h 2078542"/>
                  <a:gd name="connsiteX5" fmla="*/ 244674 w 717194"/>
                  <a:gd name="connsiteY5" fmla="*/ 0 h 2078542"/>
                  <a:gd name="connsiteX6" fmla="*/ 407784 w 717194"/>
                  <a:gd name="connsiteY6" fmla="*/ 193574 h 2078542"/>
                  <a:gd name="connsiteX7" fmla="*/ 712426 w 717194"/>
                  <a:gd name="connsiteY7" fmla="*/ 1768189 h 2078542"/>
                  <a:gd name="connsiteX8" fmla="*/ 506793 w 717194"/>
                  <a:gd name="connsiteY8" fmla="*/ 2072196 h 20785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7194" h="2078542">
                    <a:moveTo>
                      <a:pt x="506793" y="2072196"/>
                    </a:moveTo>
                    <a:lnTo>
                      <a:pt x="472521" y="2078542"/>
                    </a:lnTo>
                    <a:cubicBezTo>
                      <a:pt x="391283" y="2047444"/>
                      <a:pt x="327181" y="1976361"/>
                      <a:pt x="309411" y="1884968"/>
                    </a:cubicBezTo>
                    <a:lnTo>
                      <a:pt x="4769" y="310354"/>
                    </a:lnTo>
                    <a:cubicBezTo>
                      <a:pt x="-22522" y="170091"/>
                      <a:pt x="70140" y="33637"/>
                      <a:pt x="210402" y="6347"/>
                    </a:cubicBezTo>
                    <a:lnTo>
                      <a:pt x="244674" y="0"/>
                    </a:lnTo>
                    <a:cubicBezTo>
                      <a:pt x="325912" y="31099"/>
                      <a:pt x="390648" y="102182"/>
                      <a:pt x="407784" y="193574"/>
                    </a:cubicBezTo>
                    <a:lnTo>
                      <a:pt x="712426" y="1768189"/>
                    </a:lnTo>
                    <a:cubicBezTo>
                      <a:pt x="739716" y="1907816"/>
                      <a:pt x="647055" y="2044905"/>
                      <a:pt x="506793" y="2072196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7" name="Freeform: Shape 86">
                <a:extLst>
                  <a:ext uri="{FF2B5EF4-FFF2-40B4-BE49-F238E27FC236}">
                    <a16:creationId xmlns:a16="http://schemas.microsoft.com/office/drawing/2014/main" id="{2DDD682F-D0D3-4E84-BE04-DB77BF5ACF5E}"/>
                  </a:ext>
                </a:extLst>
              </p:cNvPr>
              <p:cNvSpPr/>
              <p:nvPr/>
            </p:nvSpPr>
            <p:spPr>
              <a:xfrm>
                <a:off x="587703" y="5193381"/>
                <a:ext cx="1575884" cy="523602"/>
              </a:xfrm>
              <a:custGeom>
                <a:avLst/>
                <a:gdLst>
                  <a:gd name="connsiteX0" fmla="*/ 1575884 w 1575884"/>
                  <a:gd name="connsiteY0" fmla="*/ 180881 h 523602"/>
                  <a:gd name="connsiteX1" fmla="*/ 1575884 w 1575884"/>
                  <a:gd name="connsiteY1" fmla="*/ 340818 h 523602"/>
                  <a:gd name="connsiteX2" fmla="*/ 1395003 w 1575884"/>
                  <a:gd name="connsiteY2" fmla="*/ 522333 h 523602"/>
                  <a:gd name="connsiteX3" fmla="*/ 181515 w 1575884"/>
                  <a:gd name="connsiteY3" fmla="*/ 523602 h 523602"/>
                  <a:gd name="connsiteX4" fmla="*/ 0 w 1575884"/>
                  <a:gd name="connsiteY4" fmla="*/ 342722 h 523602"/>
                  <a:gd name="connsiteX5" fmla="*/ 0 w 1575884"/>
                  <a:gd name="connsiteY5" fmla="*/ 182785 h 523602"/>
                  <a:gd name="connsiteX6" fmla="*/ 180881 w 1575884"/>
                  <a:gd name="connsiteY6" fmla="*/ 1269 h 523602"/>
                  <a:gd name="connsiteX7" fmla="*/ 1394369 w 1575884"/>
                  <a:gd name="connsiteY7" fmla="*/ 0 h 523602"/>
                  <a:gd name="connsiteX8" fmla="*/ 1575884 w 1575884"/>
                  <a:gd name="connsiteY8" fmla="*/ 180881 h 5236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575884" h="523602">
                    <a:moveTo>
                      <a:pt x="1575884" y="180881"/>
                    </a:moveTo>
                    <a:lnTo>
                      <a:pt x="1575884" y="340818"/>
                    </a:lnTo>
                    <a:cubicBezTo>
                      <a:pt x="1575884" y="440461"/>
                      <a:pt x="1494647" y="521698"/>
                      <a:pt x="1395003" y="522333"/>
                    </a:cubicBezTo>
                    <a:lnTo>
                      <a:pt x="181515" y="523602"/>
                    </a:lnTo>
                    <a:cubicBezTo>
                      <a:pt x="81872" y="523602"/>
                      <a:pt x="635" y="442365"/>
                      <a:pt x="0" y="342722"/>
                    </a:cubicBezTo>
                    <a:lnTo>
                      <a:pt x="0" y="182785"/>
                    </a:lnTo>
                    <a:cubicBezTo>
                      <a:pt x="0" y="83142"/>
                      <a:pt x="81238" y="1904"/>
                      <a:pt x="180881" y="1269"/>
                    </a:cubicBezTo>
                    <a:lnTo>
                      <a:pt x="1394369" y="0"/>
                    </a:lnTo>
                    <a:cubicBezTo>
                      <a:pt x="1494647" y="0"/>
                      <a:pt x="1575884" y="81238"/>
                      <a:pt x="1575884" y="180881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8" name="Freeform: Shape 87">
                <a:extLst>
                  <a:ext uri="{FF2B5EF4-FFF2-40B4-BE49-F238E27FC236}">
                    <a16:creationId xmlns:a16="http://schemas.microsoft.com/office/drawing/2014/main" id="{92BE2C5E-80E7-4983-B2D1-C29E9556202F}"/>
                  </a:ext>
                </a:extLst>
              </p:cNvPr>
              <p:cNvSpPr/>
              <p:nvPr/>
            </p:nvSpPr>
            <p:spPr>
              <a:xfrm>
                <a:off x="542007" y="5428843"/>
                <a:ext cx="1622215" cy="289313"/>
              </a:xfrm>
              <a:custGeom>
                <a:avLst/>
                <a:gdLst>
                  <a:gd name="connsiteX0" fmla="*/ 1622215 w 1622215"/>
                  <a:gd name="connsiteY0" fmla="*/ 0 h 289313"/>
                  <a:gd name="connsiteX1" fmla="*/ 1622215 w 1622215"/>
                  <a:gd name="connsiteY1" fmla="*/ 105990 h 289313"/>
                  <a:gd name="connsiteX2" fmla="*/ 1441334 w 1622215"/>
                  <a:gd name="connsiteY2" fmla="*/ 287506 h 289313"/>
                  <a:gd name="connsiteX3" fmla="*/ 227846 w 1622215"/>
                  <a:gd name="connsiteY3" fmla="*/ 288775 h 289313"/>
                  <a:gd name="connsiteX4" fmla="*/ 0 w 1622215"/>
                  <a:gd name="connsiteY4" fmla="*/ 46966 h 289313"/>
                  <a:gd name="connsiteX5" fmla="*/ 12693 w 1622215"/>
                  <a:gd name="connsiteY5" fmla="*/ 11424 h 289313"/>
                  <a:gd name="connsiteX6" fmla="*/ 1622215 w 1622215"/>
                  <a:gd name="connsiteY6" fmla="*/ 0 h 2893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22215" h="289313">
                    <a:moveTo>
                      <a:pt x="1622215" y="0"/>
                    </a:moveTo>
                    <a:lnTo>
                      <a:pt x="1622215" y="105990"/>
                    </a:lnTo>
                    <a:cubicBezTo>
                      <a:pt x="1622215" y="205633"/>
                      <a:pt x="1540978" y="286871"/>
                      <a:pt x="1441334" y="287506"/>
                    </a:cubicBezTo>
                    <a:lnTo>
                      <a:pt x="227846" y="288775"/>
                    </a:lnTo>
                    <a:cubicBezTo>
                      <a:pt x="99008" y="299564"/>
                      <a:pt x="0" y="145974"/>
                      <a:pt x="0" y="46966"/>
                    </a:cubicBezTo>
                    <a:lnTo>
                      <a:pt x="12693" y="11424"/>
                    </a:lnTo>
                    <a:lnTo>
                      <a:pt x="1622215" y="0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9" name="Freeform: Shape 88">
                <a:extLst>
                  <a:ext uri="{FF2B5EF4-FFF2-40B4-BE49-F238E27FC236}">
                    <a16:creationId xmlns:a16="http://schemas.microsoft.com/office/drawing/2014/main" id="{808972B5-9168-4D28-AC1E-DDEFAA45C6CF}"/>
                  </a:ext>
                </a:extLst>
              </p:cNvPr>
              <p:cNvSpPr/>
              <p:nvPr/>
            </p:nvSpPr>
            <p:spPr>
              <a:xfrm>
                <a:off x="830147" y="4752911"/>
                <a:ext cx="1163983" cy="124403"/>
              </a:xfrm>
              <a:custGeom>
                <a:avLst/>
                <a:gdLst>
                  <a:gd name="connsiteX0" fmla="*/ 1163984 w 1163983"/>
                  <a:gd name="connsiteY0" fmla="*/ 76804 h 124403"/>
                  <a:gd name="connsiteX1" fmla="*/ 1163984 w 1163983"/>
                  <a:gd name="connsiteY1" fmla="*/ 92036 h 124403"/>
                  <a:gd name="connsiteX2" fmla="*/ 1132885 w 1163983"/>
                  <a:gd name="connsiteY2" fmla="*/ 123135 h 124403"/>
                  <a:gd name="connsiteX3" fmla="*/ 24117 w 1163983"/>
                  <a:gd name="connsiteY3" fmla="*/ 124404 h 124403"/>
                  <a:gd name="connsiteX4" fmla="*/ 5712 w 1163983"/>
                  <a:gd name="connsiteY4" fmla="*/ 30473 h 124403"/>
                  <a:gd name="connsiteX5" fmla="*/ 5712 w 1163983"/>
                  <a:gd name="connsiteY5" fmla="*/ 29838 h 124403"/>
                  <a:gd name="connsiteX6" fmla="*/ 0 w 1163983"/>
                  <a:gd name="connsiteY6" fmla="*/ 1278 h 124403"/>
                  <a:gd name="connsiteX7" fmla="*/ 1086554 w 1163983"/>
                  <a:gd name="connsiteY7" fmla="*/ 9 h 124403"/>
                  <a:gd name="connsiteX8" fmla="*/ 1163984 w 1163983"/>
                  <a:gd name="connsiteY8" fmla="*/ 76804 h 1244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63983" h="124403">
                    <a:moveTo>
                      <a:pt x="1163984" y="76804"/>
                    </a:moveTo>
                    <a:lnTo>
                      <a:pt x="1163984" y="92036"/>
                    </a:lnTo>
                    <a:cubicBezTo>
                      <a:pt x="1163984" y="109172"/>
                      <a:pt x="1150021" y="123135"/>
                      <a:pt x="1132885" y="123135"/>
                    </a:cubicBezTo>
                    <a:lnTo>
                      <a:pt x="24117" y="124404"/>
                    </a:lnTo>
                    <a:lnTo>
                      <a:pt x="5712" y="30473"/>
                    </a:lnTo>
                    <a:lnTo>
                      <a:pt x="5712" y="29838"/>
                    </a:lnTo>
                    <a:lnTo>
                      <a:pt x="0" y="1278"/>
                    </a:lnTo>
                    <a:lnTo>
                      <a:pt x="1086554" y="9"/>
                    </a:lnTo>
                    <a:cubicBezTo>
                      <a:pt x="1129077" y="-626"/>
                      <a:pt x="1163984" y="34281"/>
                      <a:pt x="1163984" y="76804"/>
                    </a:cubicBezTo>
                    <a:close/>
                  </a:path>
                </a:pathLst>
              </a:custGeom>
              <a:solidFill>
                <a:srgbClr val="CC9F58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0" name="Freeform: Shape 89">
                <a:extLst>
                  <a:ext uri="{FF2B5EF4-FFF2-40B4-BE49-F238E27FC236}">
                    <a16:creationId xmlns:a16="http://schemas.microsoft.com/office/drawing/2014/main" id="{03E0A7C4-4BEF-4328-B440-0A246C256DF6}"/>
                  </a:ext>
                </a:extLst>
              </p:cNvPr>
              <p:cNvSpPr/>
              <p:nvPr/>
            </p:nvSpPr>
            <p:spPr>
              <a:xfrm>
                <a:off x="836494" y="4781471"/>
                <a:ext cx="1120826" cy="95843"/>
              </a:xfrm>
              <a:custGeom>
                <a:avLst/>
                <a:gdLst>
                  <a:gd name="connsiteX0" fmla="*/ 1120826 w 1120826"/>
                  <a:gd name="connsiteY0" fmla="*/ 76804 h 95843"/>
                  <a:gd name="connsiteX1" fmla="*/ 1120826 w 1120826"/>
                  <a:gd name="connsiteY1" fmla="*/ 92036 h 95843"/>
                  <a:gd name="connsiteX2" fmla="*/ 1120826 w 1120826"/>
                  <a:gd name="connsiteY2" fmla="*/ 94574 h 95843"/>
                  <a:gd name="connsiteX3" fmla="*/ 18405 w 1120826"/>
                  <a:gd name="connsiteY3" fmla="*/ 95844 h 95843"/>
                  <a:gd name="connsiteX4" fmla="*/ 0 w 1120826"/>
                  <a:gd name="connsiteY4" fmla="*/ 1913 h 95843"/>
                  <a:gd name="connsiteX5" fmla="*/ 0 w 1120826"/>
                  <a:gd name="connsiteY5" fmla="*/ 1278 h 95843"/>
                  <a:gd name="connsiteX6" fmla="*/ 1043397 w 1120826"/>
                  <a:gd name="connsiteY6" fmla="*/ 9 h 95843"/>
                  <a:gd name="connsiteX7" fmla="*/ 1120826 w 1120826"/>
                  <a:gd name="connsiteY7" fmla="*/ 76804 h 95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20826" h="95843">
                    <a:moveTo>
                      <a:pt x="1120826" y="76804"/>
                    </a:moveTo>
                    <a:lnTo>
                      <a:pt x="1120826" y="92036"/>
                    </a:lnTo>
                    <a:cubicBezTo>
                      <a:pt x="1120826" y="92670"/>
                      <a:pt x="1120826" y="93940"/>
                      <a:pt x="1120826" y="94574"/>
                    </a:cubicBezTo>
                    <a:lnTo>
                      <a:pt x="18405" y="95844"/>
                    </a:lnTo>
                    <a:lnTo>
                      <a:pt x="0" y="1913"/>
                    </a:lnTo>
                    <a:lnTo>
                      <a:pt x="0" y="1278"/>
                    </a:lnTo>
                    <a:lnTo>
                      <a:pt x="1043397" y="9"/>
                    </a:lnTo>
                    <a:cubicBezTo>
                      <a:pt x="1085919" y="-626"/>
                      <a:pt x="1120826" y="34281"/>
                      <a:pt x="1120826" y="76804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1" name="Freeform: Shape 90">
                <a:extLst>
                  <a:ext uri="{FF2B5EF4-FFF2-40B4-BE49-F238E27FC236}">
                    <a16:creationId xmlns:a16="http://schemas.microsoft.com/office/drawing/2014/main" id="{71281296-231E-45D2-AF58-BB22CAEBEAE1}"/>
                  </a:ext>
                </a:extLst>
              </p:cNvPr>
              <p:cNvSpPr/>
              <p:nvPr/>
            </p:nvSpPr>
            <p:spPr>
              <a:xfrm>
                <a:off x="533122" y="5437728"/>
                <a:ext cx="1645095" cy="41888"/>
              </a:xfrm>
              <a:custGeom>
                <a:avLst/>
                <a:gdLst>
                  <a:gd name="connsiteX0" fmla="*/ 1625389 w 1645095"/>
                  <a:gd name="connsiteY0" fmla="*/ 39984 h 41888"/>
                  <a:gd name="connsiteX1" fmla="*/ 20309 w 1645095"/>
                  <a:gd name="connsiteY1" fmla="*/ 41888 h 41888"/>
                  <a:gd name="connsiteX2" fmla="*/ 0 w 1645095"/>
                  <a:gd name="connsiteY2" fmla="*/ 22213 h 41888"/>
                  <a:gd name="connsiteX3" fmla="*/ 0 w 1645095"/>
                  <a:gd name="connsiteY3" fmla="*/ 22213 h 41888"/>
                  <a:gd name="connsiteX4" fmla="*/ 19675 w 1645095"/>
                  <a:gd name="connsiteY4" fmla="*/ 1904 h 41888"/>
                  <a:gd name="connsiteX5" fmla="*/ 1624754 w 1645095"/>
                  <a:gd name="connsiteY5" fmla="*/ 0 h 41888"/>
                  <a:gd name="connsiteX6" fmla="*/ 1645063 w 1645095"/>
                  <a:gd name="connsiteY6" fmla="*/ 19675 h 41888"/>
                  <a:gd name="connsiteX7" fmla="*/ 1645063 w 1645095"/>
                  <a:gd name="connsiteY7" fmla="*/ 19675 h 41888"/>
                  <a:gd name="connsiteX8" fmla="*/ 1625389 w 1645095"/>
                  <a:gd name="connsiteY8" fmla="*/ 39984 h 41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45095" h="41888">
                    <a:moveTo>
                      <a:pt x="1625389" y="39984"/>
                    </a:moveTo>
                    <a:lnTo>
                      <a:pt x="20309" y="41888"/>
                    </a:lnTo>
                    <a:cubicBezTo>
                      <a:pt x="9520" y="41888"/>
                      <a:pt x="635" y="33003"/>
                      <a:pt x="0" y="22213"/>
                    </a:cubicBezTo>
                    <a:lnTo>
                      <a:pt x="0" y="22213"/>
                    </a:lnTo>
                    <a:cubicBezTo>
                      <a:pt x="0" y="11424"/>
                      <a:pt x="8885" y="2539"/>
                      <a:pt x="19675" y="1904"/>
                    </a:cubicBezTo>
                    <a:lnTo>
                      <a:pt x="1624754" y="0"/>
                    </a:lnTo>
                    <a:cubicBezTo>
                      <a:pt x="1635543" y="0"/>
                      <a:pt x="1644429" y="8886"/>
                      <a:pt x="1645063" y="19675"/>
                    </a:cubicBezTo>
                    <a:lnTo>
                      <a:pt x="1645063" y="19675"/>
                    </a:lnTo>
                    <a:cubicBezTo>
                      <a:pt x="1645698" y="30464"/>
                      <a:pt x="1636813" y="39984"/>
                      <a:pt x="1625389" y="39984"/>
                    </a:cubicBezTo>
                    <a:close/>
                  </a:path>
                </a:pathLst>
              </a:custGeom>
              <a:solidFill>
                <a:srgbClr val="CC9F58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92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3678217" y="3594956"/>
              <a:ext cx="1939241" cy="2569468"/>
              <a:chOff x="3678217" y="3594956"/>
              <a:chExt cx="1939241" cy="2569468"/>
            </a:xfrm>
            <a:solidFill>
              <a:schemeClr val="accent1"/>
            </a:solidFill>
          </p:grpSpPr>
          <p:sp>
            <p:nvSpPr>
              <p:cNvPr id="93" name="Freeform: Shape 92">
                <a:extLst>
                  <a:ext uri="{FF2B5EF4-FFF2-40B4-BE49-F238E27FC236}">
                    <a16:creationId xmlns:a16="http://schemas.microsoft.com/office/drawing/2014/main" id="{EEB1BEA2-2385-4987-AC91-FAF4C7AA83D3}"/>
                  </a:ext>
                </a:extLst>
              </p:cNvPr>
              <p:cNvSpPr/>
              <p:nvPr/>
            </p:nvSpPr>
            <p:spPr>
              <a:xfrm>
                <a:off x="3678852" y="3594956"/>
                <a:ext cx="921996" cy="2113397"/>
              </a:xfrm>
              <a:custGeom>
                <a:avLst/>
                <a:gdLst>
                  <a:gd name="connsiteX0" fmla="*/ 711791 w 921996"/>
                  <a:gd name="connsiteY0" fmla="*/ 2089658 h 2113397"/>
                  <a:gd name="connsiteX1" fmla="*/ 613417 w 921996"/>
                  <a:gd name="connsiteY1" fmla="*/ 2108699 h 2113397"/>
                  <a:gd name="connsiteX2" fmla="*/ 499177 w 921996"/>
                  <a:gd name="connsiteY2" fmla="*/ 2104890 h 2113397"/>
                  <a:gd name="connsiteX3" fmla="*/ 472520 w 921996"/>
                  <a:gd name="connsiteY3" fmla="*/ 2096005 h 2113397"/>
                  <a:gd name="connsiteX4" fmla="*/ 309411 w 921996"/>
                  <a:gd name="connsiteY4" fmla="*/ 1902431 h 2113397"/>
                  <a:gd name="connsiteX5" fmla="*/ 4769 w 921996"/>
                  <a:gd name="connsiteY5" fmla="*/ 327816 h 2113397"/>
                  <a:gd name="connsiteX6" fmla="*/ 210402 w 921996"/>
                  <a:gd name="connsiteY6" fmla="*/ 23809 h 2113397"/>
                  <a:gd name="connsiteX7" fmla="*/ 244674 w 921996"/>
                  <a:gd name="connsiteY7" fmla="*/ 17463 h 2113397"/>
                  <a:gd name="connsiteX8" fmla="*/ 289101 w 921996"/>
                  <a:gd name="connsiteY8" fmla="*/ 8577 h 2113397"/>
                  <a:gd name="connsiteX9" fmla="*/ 308776 w 921996"/>
                  <a:gd name="connsiteY9" fmla="*/ 4769 h 2113397"/>
                  <a:gd name="connsiteX10" fmla="*/ 612783 w 921996"/>
                  <a:gd name="connsiteY10" fmla="*/ 210402 h 2113397"/>
                  <a:gd name="connsiteX11" fmla="*/ 917424 w 921996"/>
                  <a:gd name="connsiteY11" fmla="*/ 1785017 h 2113397"/>
                  <a:gd name="connsiteX12" fmla="*/ 711791 w 921996"/>
                  <a:gd name="connsiteY12" fmla="*/ 2089658 h 21133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21996" h="2113397">
                    <a:moveTo>
                      <a:pt x="711791" y="2089658"/>
                    </a:moveTo>
                    <a:lnTo>
                      <a:pt x="613417" y="2108699"/>
                    </a:lnTo>
                    <a:cubicBezTo>
                      <a:pt x="574067" y="2116314"/>
                      <a:pt x="535353" y="2114410"/>
                      <a:pt x="499177" y="2104890"/>
                    </a:cubicBezTo>
                    <a:cubicBezTo>
                      <a:pt x="490291" y="2102352"/>
                      <a:pt x="481406" y="2099813"/>
                      <a:pt x="472520" y="2096005"/>
                    </a:cubicBezTo>
                    <a:cubicBezTo>
                      <a:pt x="391283" y="2064906"/>
                      <a:pt x="327181" y="1993823"/>
                      <a:pt x="309411" y="1902431"/>
                    </a:cubicBezTo>
                    <a:lnTo>
                      <a:pt x="4769" y="327816"/>
                    </a:lnTo>
                    <a:cubicBezTo>
                      <a:pt x="-22522" y="187554"/>
                      <a:pt x="70140" y="51100"/>
                      <a:pt x="210402" y="23809"/>
                    </a:cubicBezTo>
                    <a:lnTo>
                      <a:pt x="244674" y="17463"/>
                    </a:lnTo>
                    <a:lnTo>
                      <a:pt x="289101" y="8577"/>
                    </a:lnTo>
                    <a:lnTo>
                      <a:pt x="308776" y="4769"/>
                    </a:lnTo>
                    <a:cubicBezTo>
                      <a:pt x="449038" y="-22522"/>
                      <a:pt x="585492" y="70140"/>
                      <a:pt x="612783" y="210402"/>
                    </a:cubicBezTo>
                    <a:lnTo>
                      <a:pt x="917424" y="1785017"/>
                    </a:lnTo>
                    <a:cubicBezTo>
                      <a:pt x="944080" y="1925913"/>
                      <a:pt x="851418" y="2062367"/>
                      <a:pt x="711791" y="2089658"/>
                    </a:cubicBezTo>
                    <a:close/>
                  </a:path>
                </a:pathLst>
              </a:custGeom>
              <a:solidFill>
                <a:srgbClr val="CC9F58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4" name="Freeform: Shape 93">
                <a:extLst>
                  <a:ext uri="{FF2B5EF4-FFF2-40B4-BE49-F238E27FC236}">
                    <a16:creationId xmlns:a16="http://schemas.microsoft.com/office/drawing/2014/main" id="{1A555726-BA4A-4BD6-B50B-C3A8C1937E8F}"/>
                  </a:ext>
                </a:extLst>
              </p:cNvPr>
              <p:cNvSpPr/>
              <p:nvPr/>
            </p:nvSpPr>
            <p:spPr>
              <a:xfrm>
                <a:off x="3955260" y="3595591"/>
                <a:ext cx="405900" cy="642611"/>
              </a:xfrm>
              <a:custGeom>
                <a:avLst/>
                <a:gdLst>
                  <a:gd name="connsiteX0" fmla="*/ 338279 w 405900"/>
                  <a:gd name="connsiteY0" fmla="*/ 642612 h 642611"/>
                  <a:gd name="connsiteX1" fmla="*/ 320508 w 405900"/>
                  <a:gd name="connsiteY1" fmla="*/ 642612 h 642611"/>
                  <a:gd name="connsiteX2" fmla="*/ 254502 w 405900"/>
                  <a:gd name="connsiteY2" fmla="*/ 588031 h 642611"/>
                  <a:gd name="connsiteX3" fmla="*/ 181515 w 405900"/>
                  <a:gd name="connsiteY3" fmla="*/ 210402 h 642611"/>
                  <a:gd name="connsiteX4" fmla="*/ 0 w 405900"/>
                  <a:gd name="connsiteY4" fmla="*/ 11116 h 642611"/>
                  <a:gd name="connsiteX5" fmla="*/ 12693 w 405900"/>
                  <a:gd name="connsiteY5" fmla="*/ 8577 h 642611"/>
                  <a:gd name="connsiteX6" fmla="*/ 32368 w 405900"/>
                  <a:gd name="connsiteY6" fmla="*/ 4769 h 642611"/>
                  <a:gd name="connsiteX7" fmla="*/ 336375 w 405900"/>
                  <a:gd name="connsiteY7" fmla="*/ 210402 h 642611"/>
                  <a:gd name="connsiteX8" fmla="*/ 404919 w 405900"/>
                  <a:gd name="connsiteY8" fmla="*/ 563278 h 642611"/>
                  <a:gd name="connsiteX9" fmla="*/ 338279 w 405900"/>
                  <a:gd name="connsiteY9" fmla="*/ 642612 h 6426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05900" h="642611">
                    <a:moveTo>
                      <a:pt x="338279" y="642612"/>
                    </a:moveTo>
                    <a:lnTo>
                      <a:pt x="320508" y="642612"/>
                    </a:lnTo>
                    <a:cubicBezTo>
                      <a:pt x="288140" y="642612"/>
                      <a:pt x="260849" y="619764"/>
                      <a:pt x="254502" y="588031"/>
                    </a:cubicBezTo>
                    <a:lnTo>
                      <a:pt x="181515" y="210402"/>
                    </a:lnTo>
                    <a:cubicBezTo>
                      <a:pt x="162475" y="112028"/>
                      <a:pt x="90123" y="37772"/>
                      <a:pt x="0" y="11116"/>
                    </a:cubicBezTo>
                    <a:lnTo>
                      <a:pt x="12693" y="8577"/>
                    </a:lnTo>
                    <a:lnTo>
                      <a:pt x="32368" y="4769"/>
                    </a:lnTo>
                    <a:cubicBezTo>
                      <a:pt x="172630" y="-22522"/>
                      <a:pt x="309084" y="70140"/>
                      <a:pt x="336375" y="210402"/>
                    </a:cubicBezTo>
                    <a:lnTo>
                      <a:pt x="404919" y="563278"/>
                    </a:lnTo>
                    <a:cubicBezTo>
                      <a:pt x="411900" y="603897"/>
                      <a:pt x="380802" y="642612"/>
                      <a:pt x="338279" y="642612"/>
                    </a:cubicBezTo>
                    <a:close/>
                  </a:path>
                </a:pathLst>
              </a:custGeom>
              <a:solidFill>
                <a:srgbClr val="FF912B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5" name="Freeform: Shape 94">
                <a:extLst>
                  <a:ext uri="{FF2B5EF4-FFF2-40B4-BE49-F238E27FC236}">
                    <a16:creationId xmlns:a16="http://schemas.microsoft.com/office/drawing/2014/main" id="{2621B69D-D04E-46F5-8C7E-2299C7509D34}"/>
                  </a:ext>
                </a:extLst>
              </p:cNvPr>
              <p:cNvSpPr/>
              <p:nvPr/>
            </p:nvSpPr>
            <p:spPr>
              <a:xfrm>
                <a:off x="4409048" y="5790604"/>
                <a:ext cx="801587" cy="203094"/>
              </a:xfrm>
              <a:custGeom>
                <a:avLst/>
                <a:gdLst>
                  <a:gd name="connsiteX0" fmla="*/ 760334 w 801587"/>
                  <a:gd name="connsiteY0" fmla="*/ 202460 h 203094"/>
                  <a:gd name="connsiteX1" fmla="*/ 41254 w 801587"/>
                  <a:gd name="connsiteY1" fmla="*/ 203094 h 203094"/>
                  <a:gd name="connsiteX2" fmla="*/ 0 w 801587"/>
                  <a:gd name="connsiteY2" fmla="*/ 161841 h 203094"/>
                  <a:gd name="connsiteX3" fmla="*/ 0 w 801587"/>
                  <a:gd name="connsiteY3" fmla="*/ 41888 h 203094"/>
                  <a:gd name="connsiteX4" fmla="*/ 41254 w 801587"/>
                  <a:gd name="connsiteY4" fmla="*/ 635 h 203094"/>
                  <a:gd name="connsiteX5" fmla="*/ 760334 w 801587"/>
                  <a:gd name="connsiteY5" fmla="*/ 0 h 203094"/>
                  <a:gd name="connsiteX6" fmla="*/ 801587 w 801587"/>
                  <a:gd name="connsiteY6" fmla="*/ 41254 h 203094"/>
                  <a:gd name="connsiteX7" fmla="*/ 801587 w 801587"/>
                  <a:gd name="connsiteY7" fmla="*/ 161206 h 203094"/>
                  <a:gd name="connsiteX8" fmla="*/ 760334 w 801587"/>
                  <a:gd name="connsiteY8" fmla="*/ 202460 h 2030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01587" h="203094">
                    <a:moveTo>
                      <a:pt x="760334" y="202460"/>
                    </a:moveTo>
                    <a:lnTo>
                      <a:pt x="41254" y="203094"/>
                    </a:lnTo>
                    <a:cubicBezTo>
                      <a:pt x="18405" y="203094"/>
                      <a:pt x="0" y="184689"/>
                      <a:pt x="0" y="161841"/>
                    </a:cubicBezTo>
                    <a:lnTo>
                      <a:pt x="0" y="41888"/>
                    </a:lnTo>
                    <a:cubicBezTo>
                      <a:pt x="0" y="19040"/>
                      <a:pt x="18405" y="635"/>
                      <a:pt x="41254" y="635"/>
                    </a:cubicBezTo>
                    <a:lnTo>
                      <a:pt x="760334" y="0"/>
                    </a:lnTo>
                    <a:cubicBezTo>
                      <a:pt x="783182" y="0"/>
                      <a:pt x="801587" y="18406"/>
                      <a:pt x="801587" y="41254"/>
                    </a:cubicBezTo>
                    <a:lnTo>
                      <a:pt x="801587" y="161206"/>
                    </a:lnTo>
                    <a:cubicBezTo>
                      <a:pt x="800953" y="184054"/>
                      <a:pt x="782547" y="202460"/>
                      <a:pt x="760334" y="20246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6" name="Freeform: Shape 95">
                <a:extLst>
                  <a:ext uri="{FF2B5EF4-FFF2-40B4-BE49-F238E27FC236}">
                    <a16:creationId xmlns:a16="http://schemas.microsoft.com/office/drawing/2014/main" id="{FA0E1331-5874-43F4-8E7A-48C98900420F}"/>
                  </a:ext>
                </a:extLst>
              </p:cNvPr>
              <p:cNvSpPr/>
              <p:nvPr/>
            </p:nvSpPr>
            <p:spPr>
              <a:xfrm>
                <a:off x="3987072" y="5419323"/>
                <a:ext cx="1511068" cy="745102"/>
              </a:xfrm>
              <a:custGeom>
                <a:avLst/>
                <a:gdLst>
                  <a:gd name="connsiteX0" fmla="*/ 1511069 w 1511068"/>
                  <a:gd name="connsiteY0" fmla="*/ 743198 h 745102"/>
                  <a:gd name="connsiteX1" fmla="*/ 357240 w 1511068"/>
                  <a:gd name="connsiteY1" fmla="*/ 745102 h 745102"/>
                  <a:gd name="connsiteX2" fmla="*/ 45617 w 1511068"/>
                  <a:gd name="connsiteY2" fmla="*/ 605475 h 745102"/>
                  <a:gd name="connsiteX3" fmla="*/ 46252 w 1511068"/>
                  <a:gd name="connsiteY3" fmla="*/ 338279 h 745102"/>
                  <a:gd name="connsiteX4" fmla="*/ 296312 w 1511068"/>
                  <a:gd name="connsiteY4" fmla="*/ 0 h 745102"/>
                  <a:gd name="connsiteX5" fmla="*/ 482904 w 1511068"/>
                  <a:gd name="connsiteY5" fmla="*/ 85680 h 745102"/>
                  <a:gd name="connsiteX6" fmla="*/ 232845 w 1511068"/>
                  <a:gd name="connsiteY6" fmla="*/ 423960 h 745102"/>
                  <a:gd name="connsiteX7" fmla="*/ 232210 w 1511068"/>
                  <a:gd name="connsiteY7" fmla="*/ 520429 h 745102"/>
                  <a:gd name="connsiteX8" fmla="*/ 356605 w 1511068"/>
                  <a:gd name="connsiteY8" fmla="*/ 575011 h 745102"/>
                  <a:gd name="connsiteX9" fmla="*/ 1308610 w 1511068"/>
                  <a:gd name="connsiteY9" fmla="*/ 573741 h 745102"/>
                  <a:gd name="connsiteX10" fmla="*/ 1511069 w 1511068"/>
                  <a:gd name="connsiteY10" fmla="*/ 743198 h 745102"/>
                  <a:gd name="connsiteX11" fmla="*/ 1511069 w 1511068"/>
                  <a:gd name="connsiteY11" fmla="*/ 743198 h 7451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11068" h="745102">
                    <a:moveTo>
                      <a:pt x="1511069" y="743198"/>
                    </a:moveTo>
                    <a:lnTo>
                      <a:pt x="357240" y="745102"/>
                    </a:lnTo>
                    <a:cubicBezTo>
                      <a:pt x="225863" y="745102"/>
                      <a:pt x="109719" y="693059"/>
                      <a:pt x="45617" y="605475"/>
                    </a:cubicBezTo>
                    <a:cubicBezTo>
                      <a:pt x="-15311" y="521698"/>
                      <a:pt x="-15311" y="422055"/>
                      <a:pt x="46252" y="338279"/>
                    </a:cubicBezTo>
                    <a:lnTo>
                      <a:pt x="296312" y="0"/>
                    </a:lnTo>
                    <a:lnTo>
                      <a:pt x="482904" y="85680"/>
                    </a:lnTo>
                    <a:lnTo>
                      <a:pt x="232845" y="423960"/>
                    </a:lnTo>
                    <a:cubicBezTo>
                      <a:pt x="209997" y="454424"/>
                      <a:pt x="209997" y="489965"/>
                      <a:pt x="232210" y="520429"/>
                    </a:cubicBezTo>
                    <a:cubicBezTo>
                      <a:pt x="256962" y="554701"/>
                      <a:pt x="303293" y="575011"/>
                      <a:pt x="356605" y="575011"/>
                    </a:cubicBezTo>
                    <a:lnTo>
                      <a:pt x="1308610" y="573741"/>
                    </a:lnTo>
                    <a:cubicBezTo>
                      <a:pt x="1420311" y="573107"/>
                      <a:pt x="1510434" y="649267"/>
                      <a:pt x="1511069" y="743198"/>
                    </a:cubicBezTo>
                    <a:lnTo>
                      <a:pt x="1511069" y="743198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7" name="Freeform: Shape 96">
                <a:extLst>
                  <a:ext uri="{FF2B5EF4-FFF2-40B4-BE49-F238E27FC236}">
                    <a16:creationId xmlns:a16="http://schemas.microsoft.com/office/drawing/2014/main" id="{3FF4CE71-E9DE-4C63-8BFC-EB1AE5690C80}"/>
                  </a:ext>
                </a:extLst>
              </p:cNvPr>
              <p:cNvSpPr/>
              <p:nvPr/>
            </p:nvSpPr>
            <p:spPr>
              <a:xfrm>
                <a:off x="4026977" y="5193381"/>
                <a:ext cx="1575884" cy="523602"/>
              </a:xfrm>
              <a:custGeom>
                <a:avLst/>
                <a:gdLst>
                  <a:gd name="connsiteX0" fmla="*/ 1575884 w 1575884"/>
                  <a:gd name="connsiteY0" fmla="*/ 180881 h 523602"/>
                  <a:gd name="connsiteX1" fmla="*/ 1575884 w 1575884"/>
                  <a:gd name="connsiteY1" fmla="*/ 340818 h 523602"/>
                  <a:gd name="connsiteX2" fmla="*/ 1395003 w 1575884"/>
                  <a:gd name="connsiteY2" fmla="*/ 522333 h 523602"/>
                  <a:gd name="connsiteX3" fmla="*/ 181515 w 1575884"/>
                  <a:gd name="connsiteY3" fmla="*/ 523602 h 523602"/>
                  <a:gd name="connsiteX4" fmla="*/ 0 w 1575884"/>
                  <a:gd name="connsiteY4" fmla="*/ 342722 h 523602"/>
                  <a:gd name="connsiteX5" fmla="*/ 0 w 1575884"/>
                  <a:gd name="connsiteY5" fmla="*/ 182785 h 523602"/>
                  <a:gd name="connsiteX6" fmla="*/ 180881 w 1575884"/>
                  <a:gd name="connsiteY6" fmla="*/ 1269 h 523602"/>
                  <a:gd name="connsiteX7" fmla="*/ 1394369 w 1575884"/>
                  <a:gd name="connsiteY7" fmla="*/ 0 h 523602"/>
                  <a:gd name="connsiteX8" fmla="*/ 1575884 w 1575884"/>
                  <a:gd name="connsiteY8" fmla="*/ 180881 h 5236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575884" h="523602">
                    <a:moveTo>
                      <a:pt x="1575884" y="180881"/>
                    </a:moveTo>
                    <a:lnTo>
                      <a:pt x="1575884" y="340818"/>
                    </a:lnTo>
                    <a:cubicBezTo>
                      <a:pt x="1575884" y="440461"/>
                      <a:pt x="1494647" y="521698"/>
                      <a:pt x="1395003" y="522333"/>
                    </a:cubicBezTo>
                    <a:lnTo>
                      <a:pt x="181515" y="523602"/>
                    </a:lnTo>
                    <a:cubicBezTo>
                      <a:pt x="81873" y="523602"/>
                      <a:pt x="635" y="442365"/>
                      <a:pt x="0" y="342722"/>
                    </a:cubicBezTo>
                    <a:lnTo>
                      <a:pt x="0" y="182785"/>
                    </a:lnTo>
                    <a:cubicBezTo>
                      <a:pt x="0" y="83142"/>
                      <a:pt x="81238" y="1904"/>
                      <a:pt x="180881" y="1269"/>
                    </a:cubicBezTo>
                    <a:lnTo>
                      <a:pt x="1394369" y="0"/>
                    </a:lnTo>
                    <a:cubicBezTo>
                      <a:pt x="1494012" y="0"/>
                      <a:pt x="1575884" y="81238"/>
                      <a:pt x="1575884" y="180881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8" name="Freeform: Shape 97">
                <a:extLst>
                  <a:ext uri="{FF2B5EF4-FFF2-40B4-BE49-F238E27FC236}">
                    <a16:creationId xmlns:a16="http://schemas.microsoft.com/office/drawing/2014/main" id="{7AFD5881-595C-400F-A5E5-E6299A8ECE86}"/>
                  </a:ext>
                </a:extLst>
              </p:cNvPr>
              <p:cNvSpPr/>
              <p:nvPr/>
            </p:nvSpPr>
            <p:spPr>
              <a:xfrm>
                <a:off x="3678217" y="3613054"/>
                <a:ext cx="717194" cy="2078542"/>
              </a:xfrm>
              <a:custGeom>
                <a:avLst/>
                <a:gdLst>
                  <a:gd name="connsiteX0" fmla="*/ 506793 w 717194"/>
                  <a:gd name="connsiteY0" fmla="*/ 2072196 h 2078542"/>
                  <a:gd name="connsiteX1" fmla="*/ 472521 w 717194"/>
                  <a:gd name="connsiteY1" fmla="*/ 2078542 h 2078542"/>
                  <a:gd name="connsiteX2" fmla="*/ 309410 w 717194"/>
                  <a:gd name="connsiteY2" fmla="*/ 1884968 h 2078542"/>
                  <a:gd name="connsiteX3" fmla="*/ 4769 w 717194"/>
                  <a:gd name="connsiteY3" fmla="*/ 310354 h 2078542"/>
                  <a:gd name="connsiteX4" fmla="*/ 210402 w 717194"/>
                  <a:gd name="connsiteY4" fmla="*/ 6347 h 2078542"/>
                  <a:gd name="connsiteX5" fmla="*/ 244674 w 717194"/>
                  <a:gd name="connsiteY5" fmla="*/ 0 h 2078542"/>
                  <a:gd name="connsiteX6" fmla="*/ 407784 w 717194"/>
                  <a:gd name="connsiteY6" fmla="*/ 193574 h 2078542"/>
                  <a:gd name="connsiteX7" fmla="*/ 712426 w 717194"/>
                  <a:gd name="connsiteY7" fmla="*/ 1768189 h 2078542"/>
                  <a:gd name="connsiteX8" fmla="*/ 506793 w 717194"/>
                  <a:gd name="connsiteY8" fmla="*/ 2072196 h 20785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7194" h="2078542">
                    <a:moveTo>
                      <a:pt x="506793" y="2072196"/>
                    </a:moveTo>
                    <a:lnTo>
                      <a:pt x="472521" y="2078542"/>
                    </a:lnTo>
                    <a:cubicBezTo>
                      <a:pt x="391283" y="2047444"/>
                      <a:pt x="327181" y="1976361"/>
                      <a:pt x="309410" y="1884968"/>
                    </a:cubicBezTo>
                    <a:lnTo>
                      <a:pt x="4769" y="310354"/>
                    </a:lnTo>
                    <a:cubicBezTo>
                      <a:pt x="-22522" y="170091"/>
                      <a:pt x="70140" y="33637"/>
                      <a:pt x="210402" y="6347"/>
                    </a:cubicBezTo>
                    <a:lnTo>
                      <a:pt x="244674" y="0"/>
                    </a:lnTo>
                    <a:cubicBezTo>
                      <a:pt x="325912" y="31099"/>
                      <a:pt x="390648" y="102182"/>
                      <a:pt x="407784" y="193574"/>
                    </a:cubicBezTo>
                    <a:lnTo>
                      <a:pt x="712426" y="1768189"/>
                    </a:lnTo>
                    <a:cubicBezTo>
                      <a:pt x="739716" y="1907816"/>
                      <a:pt x="647055" y="2044905"/>
                      <a:pt x="506793" y="2072196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9" name="Freeform: Shape 98">
                <a:extLst>
                  <a:ext uri="{FF2B5EF4-FFF2-40B4-BE49-F238E27FC236}">
                    <a16:creationId xmlns:a16="http://schemas.microsoft.com/office/drawing/2014/main" id="{E1F1F894-F389-4380-B227-89C61E247AA3}"/>
                  </a:ext>
                </a:extLst>
              </p:cNvPr>
              <p:cNvSpPr/>
              <p:nvPr/>
            </p:nvSpPr>
            <p:spPr>
              <a:xfrm>
                <a:off x="3982550" y="5428843"/>
                <a:ext cx="1620311" cy="288774"/>
              </a:xfrm>
              <a:custGeom>
                <a:avLst/>
                <a:gdLst>
                  <a:gd name="connsiteX0" fmla="*/ 1620311 w 1620311"/>
                  <a:gd name="connsiteY0" fmla="*/ 0 h 288774"/>
                  <a:gd name="connsiteX1" fmla="*/ 1620311 w 1620311"/>
                  <a:gd name="connsiteY1" fmla="*/ 105990 h 288774"/>
                  <a:gd name="connsiteX2" fmla="*/ 1439430 w 1620311"/>
                  <a:gd name="connsiteY2" fmla="*/ 287506 h 288774"/>
                  <a:gd name="connsiteX3" fmla="*/ 225942 w 1620311"/>
                  <a:gd name="connsiteY3" fmla="*/ 288775 h 288774"/>
                  <a:gd name="connsiteX4" fmla="*/ 0 w 1620311"/>
                  <a:gd name="connsiteY4" fmla="*/ 34907 h 288774"/>
                  <a:gd name="connsiteX5" fmla="*/ 46966 w 1620311"/>
                  <a:gd name="connsiteY5" fmla="*/ 17136 h 288774"/>
                  <a:gd name="connsiteX6" fmla="*/ 1620311 w 1620311"/>
                  <a:gd name="connsiteY6" fmla="*/ 0 h 2887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20311" h="288774">
                    <a:moveTo>
                      <a:pt x="1620311" y="0"/>
                    </a:moveTo>
                    <a:lnTo>
                      <a:pt x="1620311" y="105990"/>
                    </a:lnTo>
                    <a:cubicBezTo>
                      <a:pt x="1620311" y="205633"/>
                      <a:pt x="1539073" y="286871"/>
                      <a:pt x="1439430" y="287506"/>
                    </a:cubicBezTo>
                    <a:lnTo>
                      <a:pt x="225942" y="288775"/>
                    </a:lnTo>
                    <a:cubicBezTo>
                      <a:pt x="81873" y="287506"/>
                      <a:pt x="0" y="134550"/>
                      <a:pt x="0" y="34907"/>
                    </a:cubicBezTo>
                    <a:lnTo>
                      <a:pt x="46966" y="17136"/>
                    </a:lnTo>
                    <a:lnTo>
                      <a:pt x="1620311" y="0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0" name="Freeform: Shape 99">
                <a:extLst>
                  <a:ext uri="{FF2B5EF4-FFF2-40B4-BE49-F238E27FC236}">
                    <a16:creationId xmlns:a16="http://schemas.microsoft.com/office/drawing/2014/main" id="{6DF6A184-3E80-46A1-989A-73385C2F38BE}"/>
                  </a:ext>
                </a:extLst>
              </p:cNvPr>
              <p:cNvSpPr/>
              <p:nvPr/>
            </p:nvSpPr>
            <p:spPr>
              <a:xfrm>
                <a:off x="3972396" y="5437728"/>
                <a:ext cx="1645062" cy="41888"/>
              </a:xfrm>
              <a:custGeom>
                <a:avLst/>
                <a:gdLst>
                  <a:gd name="connsiteX0" fmla="*/ 1625388 w 1645062"/>
                  <a:gd name="connsiteY0" fmla="*/ 39984 h 41888"/>
                  <a:gd name="connsiteX1" fmla="*/ 20309 w 1645062"/>
                  <a:gd name="connsiteY1" fmla="*/ 41888 h 41888"/>
                  <a:gd name="connsiteX2" fmla="*/ 0 w 1645062"/>
                  <a:gd name="connsiteY2" fmla="*/ 22213 h 41888"/>
                  <a:gd name="connsiteX3" fmla="*/ 0 w 1645062"/>
                  <a:gd name="connsiteY3" fmla="*/ 22213 h 41888"/>
                  <a:gd name="connsiteX4" fmla="*/ 19675 w 1645062"/>
                  <a:gd name="connsiteY4" fmla="*/ 1904 h 41888"/>
                  <a:gd name="connsiteX5" fmla="*/ 1624754 w 1645062"/>
                  <a:gd name="connsiteY5" fmla="*/ 0 h 41888"/>
                  <a:gd name="connsiteX6" fmla="*/ 1645063 w 1645062"/>
                  <a:gd name="connsiteY6" fmla="*/ 19675 h 41888"/>
                  <a:gd name="connsiteX7" fmla="*/ 1645063 w 1645062"/>
                  <a:gd name="connsiteY7" fmla="*/ 19675 h 41888"/>
                  <a:gd name="connsiteX8" fmla="*/ 1625388 w 1645062"/>
                  <a:gd name="connsiteY8" fmla="*/ 39984 h 41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45062" h="41888">
                    <a:moveTo>
                      <a:pt x="1625388" y="39984"/>
                    </a:moveTo>
                    <a:lnTo>
                      <a:pt x="20309" y="41888"/>
                    </a:lnTo>
                    <a:cubicBezTo>
                      <a:pt x="9520" y="41888"/>
                      <a:pt x="635" y="33003"/>
                      <a:pt x="0" y="22213"/>
                    </a:cubicBezTo>
                    <a:lnTo>
                      <a:pt x="0" y="22213"/>
                    </a:lnTo>
                    <a:cubicBezTo>
                      <a:pt x="0" y="11424"/>
                      <a:pt x="8885" y="2539"/>
                      <a:pt x="19675" y="1904"/>
                    </a:cubicBezTo>
                    <a:lnTo>
                      <a:pt x="1624754" y="0"/>
                    </a:lnTo>
                    <a:cubicBezTo>
                      <a:pt x="1635543" y="0"/>
                      <a:pt x="1644428" y="8886"/>
                      <a:pt x="1645063" y="19675"/>
                    </a:cubicBezTo>
                    <a:lnTo>
                      <a:pt x="1645063" y="19675"/>
                    </a:lnTo>
                    <a:cubicBezTo>
                      <a:pt x="1645063" y="30464"/>
                      <a:pt x="1636178" y="39984"/>
                      <a:pt x="1625388" y="39984"/>
                    </a:cubicBezTo>
                    <a:close/>
                  </a:path>
                </a:pathLst>
              </a:custGeom>
              <a:solidFill>
                <a:srgbClr val="CC9F58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1" name="Freeform: Shape 100">
                <a:extLst>
                  <a:ext uri="{FF2B5EF4-FFF2-40B4-BE49-F238E27FC236}">
                    <a16:creationId xmlns:a16="http://schemas.microsoft.com/office/drawing/2014/main" id="{5D857FFC-1398-4AA7-BE7B-89A28BBC5096}"/>
                  </a:ext>
                </a:extLst>
              </p:cNvPr>
              <p:cNvSpPr/>
              <p:nvPr/>
            </p:nvSpPr>
            <p:spPr>
              <a:xfrm>
                <a:off x="4269421" y="4752911"/>
                <a:ext cx="1163983" cy="124403"/>
              </a:xfrm>
              <a:custGeom>
                <a:avLst/>
                <a:gdLst>
                  <a:gd name="connsiteX0" fmla="*/ 1163984 w 1163983"/>
                  <a:gd name="connsiteY0" fmla="*/ 76804 h 124403"/>
                  <a:gd name="connsiteX1" fmla="*/ 1163984 w 1163983"/>
                  <a:gd name="connsiteY1" fmla="*/ 92036 h 124403"/>
                  <a:gd name="connsiteX2" fmla="*/ 1132885 w 1163983"/>
                  <a:gd name="connsiteY2" fmla="*/ 123135 h 124403"/>
                  <a:gd name="connsiteX3" fmla="*/ 24117 w 1163983"/>
                  <a:gd name="connsiteY3" fmla="*/ 124404 h 124403"/>
                  <a:gd name="connsiteX4" fmla="*/ 5712 w 1163983"/>
                  <a:gd name="connsiteY4" fmla="*/ 30473 h 124403"/>
                  <a:gd name="connsiteX5" fmla="*/ 5712 w 1163983"/>
                  <a:gd name="connsiteY5" fmla="*/ 29838 h 124403"/>
                  <a:gd name="connsiteX6" fmla="*/ 0 w 1163983"/>
                  <a:gd name="connsiteY6" fmla="*/ 1278 h 124403"/>
                  <a:gd name="connsiteX7" fmla="*/ 1086554 w 1163983"/>
                  <a:gd name="connsiteY7" fmla="*/ 9 h 124403"/>
                  <a:gd name="connsiteX8" fmla="*/ 1163984 w 1163983"/>
                  <a:gd name="connsiteY8" fmla="*/ 76804 h 1244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63983" h="124403">
                    <a:moveTo>
                      <a:pt x="1163984" y="76804"/>
                    </a:moveTo>
                    <a:lnTo>
                      <a:pt x="1163984" y="92036"/>
                    </a:lnTo>
                    <a:cubicBezTo>
                      <a:pt x="1163984" y="109172"/>
                      <a:pt x="1150021" y="123135"/>
                      <a:pt x="1132885" y="123135"/>
                    </a:cubicBezTo>
                    <a:lnTo>
                      <a:pt x="24117" y="124404"/>
                    </a:lnTo>
                    <a:lnTo>
                      <a:pt x="5712" y="30473"/>
                    </a:lnTo>
                    <a:lnTo>
                      <a:pt x="5712" y="29838"/>
                    </a:lnTo>
                    <a:lnTo>
                      <a:pt x="0" y="1278"/>
                    </a:lnTo>
                    <a:lnTo>
                      <a:pt x="1086554" y="9"/>
                    </a:lnTo>
                    <a:cubicBezTo>
                      <a:pt x="1129077" y="-626"/>
                      <a:pt x="1163984" y="34281"/>
                      <a:pt x="1163984" y="76804"/>
                    </a:cubicBezTo>
                    <a:close/>
                  </a:path>
                </a:pathLst>
              </a:custGeom>
              <a:solidFill>
                <a:srgbClr val="CC9F58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2" name="Freeform: Shape 101">
                <a:extLst>
                  <a:ext uri="{FF2B5EF4-FFF2-40B4-BE49-F238E27FC236}">
                    <a16:creationId xmlns:a16="http://schemas.microsoft.com/office/drawing/2014/main" id="{54215B8F-BAEF-40A7-95CA-819F34A50C93}"/>
                  </a:ext>
                </a:extLst>
              </p:cNvPr>
              <p:cNvSpPr/>
              <p:nvPr/>
            </p:nvSpPr>
            <p:spPr>
              <a:xfrm>
                <a:off x="4275133" y="4780845"/>
                <a:ext cx="1120826" cy="96469"/>
              </a:xfrm>
              <a:custGeom>
                <a:avLst/>
                <a:gdLst>
                  <a:gd name="connsiteX0" fmla="*/ 1120827 w 1120826"/>
                  <a:gd name="connsiteY0" fmla="*/ 77430 h 96469"/>
                  <a:gd name="connsiteX1" fmla="*/ 1120827 w 1120826"/>
                  <a:gd name="connsiteY1" fmla="*/ 92662 h 96469"/>
                  <a:gd name="connsiteX2" fmla="*/ 1120827 w 1120826"/>
                  <a:gd name="connsiteY2" fmla="*/ 95200 h 96469"/>
                  <a:gd name="connsiteX3" fmla="*/ 18406 w 1120826"/>
                  <a:gd name="connsiteY3" fmla="*/ 96470 h 96469"/>
                  <a:gd name="connsiteX4" fmla="*/ 0 w 1120826"/>
                  <a:gd name="connsiteY4" fmla="*/ 2539 h 96469"/>
                  <a:gd name="connsiteX5" fmla="*/ 0 w 1120826"/>
                  <a:gd name="connsiteY5" fmla="*/ 1904 h 96469"/>
                  <a:gd name="connsiteX6" fmla="*/ 1043397 w 1120826"/>
                  <a:gd name="connsiteY6" fmla="*/ 0 h 96469"/>
                  <a:gd name="connsiteX7" fmla="*/ 1120827 w 1120826"/>
                  <a:gd name="connsiteY7" fmla="*/ 77430 h 964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20826" h="96469">
                    <a:moveTo>
                      <a:pt x="1120827" y="77430"/>
                    </a:moveTo>
                    <a:lnTo>
                      <a:pt x="1120827" y="92662"/>
                    </a:lnTo>
                    <a:cubicBezTo>
                      <a:pt x="1120827" y="93296"/>
                      <a:pt x="1120827" y="94566"/>
                      <a:pt x="1120827" y="95200"/>
                    </a:cubicBezTo>
                    <a:lnTo>
                      <a:pt x="18406" y="96470"/>
                    </a:lnTo>
                    <a:lnTo>
                      <a:pt x="0" y="2539"/>
                    </a:lnTo>
                    <a:lnTo>
                      <a:pt x="0" y="1904"/>
                    </a:lnTo>
                    <a:lnTo>
                      <a:pt x="1043397" y="0"/>
                    </a:lnTo>
                    <a:cubicBezTo>
                      <a:pt x="1085920" y="0"/>
                      <a:pt x="1120827" y="34907"/>
                      <a:pt x="1120827" y="77430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03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6695435" y="3594956"/>
              <a:ext cx="1939241" cy="2568833"/>
              <a:chOff x="6695435" y="3594956"/>
              <a:chExt cx="1939241" cy="2568833"/>
            </a:xfrm>
            <a:solidFill>
              <a:schemeClr val="accent1"/>
            </a:solidFill>
          </p:grpSpPr>
          <p:sp>
            <p:nvSpPr>
              <p:cNvPr id="104" name="Freeform: Shape 103">
                <a:extLst>
                  <a:ext uri="{FF2B5EF4-FFF2-40B4-BE49-F238E27FC236}">
                    <a16:creationId xmlns:a16="http://schemas.microsoft.com/office/drawing/2014/main" id="{E6C3BE9F-4F69-46F4-96E8-87A79F3C931F}"/>
                  </a:ext>
                </a:extLst>
              </p:cNvPr>
              <p:cNvSpPr/>
              <p:nvPr/>
            </p:nvSpPr>
            <p:spPr>
              <a:xfrm>
                <a:off x="6696071" y="3594956"/>
                <a:ext cx="921996" cy="2113397"/>
              </a:xfrm>
              <a:custGeom>
                <a:avLst/>
                <a:gdLst>
                  <a:gd name="connsiteX0" fmla="*/ 711790 w 921996"/>
                  <a:gd name="connsiteY0" fmla="*/ 2089658 h 2113397"/>
                  <a:gd name="connsiteX1" fmla="*/ 613417 w 921996"/>
                  <a:gd name="connsiteY1" fmla="*/ 2108699 h 2113397"/>
                  <a:gd name="connsiteX2" fmla="*/ 499176 w 921996"/>
                  <a:gd name="connsiteY2" fmla="*/ 2104890 h 2113397"/>
                  <a:gd name="connsiteX3" fmla="*/ 472520 w 921996"/>
                  <a:gd name="connsiteY3" fmla="*/ 2096005 h 2113397"/>
                  <a:gd name="connsiteX4" fmla="*/ 309411 w 921996"/>
                  <a:gd name="connsiteY4" fmla="*/ 1902431 h 2113397"/>
                  <a:gd name="connsiteX5" fmla="*/ 4769 w 921996"/>
                  <a:gd name="connsiteY5" fmla="*/ 327816 h 2113397"/>
                  <a:gd name="connsiteX6" fmla="*/ 210402 w 921996"/>
                  <a:gd name="connsiteY6" fmla="*/ 23809 h 2113397"/>
                  <a:gd name="connsiteX7" fmla="*/ 244674 w 921996"/>
                  <a:gd name="connsiteY7" fmla="*/ 17463 h 2113397"/>
                  <a:gd name="connsiteX8" fmla="*/ 289101 w 921996"/>
                  <a:gd name="connsiteY8" fmla="*/ 8577 h 2113397"/>
                  <a:gd name="connsiteX9" fmla="*/ 308775 w 921996"/>
                  <a:gd name="connsiteY9" fmla="*/ 4769 h 2113397"/>
                  <a:gd name="connsiteX10" fmla="*/ 612782 w 921996"/>
                  <a:gd name="connsiteY10" fmla="*/ 210402 h 2113397"/>
                  <a:gd name="connsiteX11" fmla="*/ 917423 w 921996"/>
                  <a:gd name="connsiteY11" fmla="*/ 1785017 h 2113397"/>
                  <a:gd name="connsiteX12" fmla="*/ 711790 w 921996"/>
                  <a:gd name="connsiteY12" fmla="*/ 2089658 h 21133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21996" h="2113397">
                    <a:moveTo>
                      <a:pt x="711790" y="2089658"/>
                    </a:moveTo>
                    <a:lnTo>
                      <a:pt x="613417" y="2108699"/>
                    </a:lnTo>
                    <a:cubicBezTo>
                      <a:pt x="574067" y="2116314"/>
                      <a:pt x="535353" y="2114410"/>
                      <a:pt x="499176" y="2104890"/>
                    </a:cubicBezTo>
                    <a:cubicBezTo>
                      <a:pt x="490291" y="2102352"/>
                      <a:pt x="481406" y="2099813"/>
                      <a:pt x="472520" y="2096005"/>
                    </a:cubicBezTo>
                    <a:cubicBezTo>
                      <a:pt x="391282" y="2064906"/>
                      <a:pt x="327181" y="1993823"/>
                      <a:pt x="309411" y="1902431"/>
                    </a:cubicBezTo>
                    <a:lnTo>
                      <a:pt x="4769" y="327816"/>
                    </a:lnTo>
                    <a:cubicBezTo>
                      <a:pt x="-22522" y="187554"/>
                      <a:pt x="70140" y="51100"/>
                      <a:pt x="210402" y="23809"/>
                    </a:cubicBezTo>
                    <a:lnTo>
                      <a:pt x="244674" y="17463"/>
                    </a:lnTo>
                    <a:lnTo>
                      <a:pt x="289101" y="8577"/>
                    </a:lnTo>
                    <a:lnTo>
                      <a:pt x="308775" y="4769"/>
                    </a:lnTo>
                    <a:cubicBezTo>
                      <a:pt x="449038" y="-22522"/>
                      <a:pt x="585492" y="70140"/>
                      <a:pt x="612782" y="210402"/>
                    </a:cubicBezTo>
                    <a:lnTo>
                      <a:pt x="917423" y="1785017"/>
                    </a:lnTo>
                    <a:cubicBezTo>
                      <a:pt x="944080" y="1925913"/>
                      <a:pt x="851418" y="2062367"/>
                      <a:pt x="711790" y="2089658"/>
                    </a:cubicBezTo>
                    <a:close/>
                  </a:path>
                </a:pathLst>
              </a:custGeom>
              <a:solidFill>
                <a:srgbClr val="CC9F58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5" name="Freeform: Shape 104">
                <a:extLst>
                  <a:ext uri="{FF2B5EF4-FFF2-40B4-BE49-F238E27FC236}">
                    <a16:creationId xmlns:a16="http://schemas.microsoft.com/office/drawing/2014/main" id="{91660105-3311-42CC-8320-4EDCC046762B}"/>
                  </a:ext>
                </a:extLst>
              </p:cNvPr>
              <p:cNvSpPr/>
              <p:nvPr/>
            </p:nvSpPr>
            <p:spPr>
              <a:xfrm>
                <a:off x="6972478" y="3595591"/>
                <a:ext cx="405885" cy="642611"/>
              </a:xfrm>
              <a:custGeom>
                <a:avLst/>
                <a:gdLst>
                  <a:gd name="connsiteX0" fmla="*/ 338279 w 405885"/>
                  <a:gd name="connsiteY0" fmla="*/ 642612 h 642611"/>
                  <a:gd name="connsiteX1" fmla="*/ 320508 w 405885"/>
                  <a:gd name="connsiteY1" fmla="*/ 642612 h 642611"/>
                  <a:gd name="connsiteX2" fmla="*/ 254502 w 405885"/>
                  <a:gd name="connsiteY2" fmla="*/ 588031 h 642611"/>
                  <a:gd name="connsiteX3" fmla="*/ 181515 w 405885"/>
                  <a:gd name="connsiteY3" fmla="*/ 210402 h 642611"/>
                  <a:gd name="connsiteX4" fmla="*/ 0 w 405885"/>
                  <a:gd name="connsiteY4" fmla="*/ 11116 h 642611"/>
                  <a:gd name="connsiteX5" fmla="*/ 12693 w 405885"/>
                  <a:gd name="connsiteY5" fmla="*/ 8577 h 642611"/>
                  <a:gd name="connsiteX6" fmla="*/ 32368 w 405885"/>
                  <a:gd name="connsiteY6" fmla="*/ 4769 h 642611"/>
                  <a:gd name="connsiteX7" fmla="*/ 336375 w 405885"/>
                  <a:gd name="connsiteY7" fmla="*/ 210402 h 642611"/>
                  <a:gd name="connsiteX8" fmla="*/ 404919 w 405885"/>
                  <a:gd name="connsiteY8" fmla="*/ 563278 h 642611"/>
                  <a:gd name="connsiteX9" fmla="*/ 338279 w 405885"/>
                  <a:gd name="connsiteY9" fmla="*/ 642612 h 6426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405885" h="642611">
                    <a:moveTo>
                      <a:pt x="338279" y="642612"/>
                    </a:moveTo>
                    <a:lnTo>
                      <a:pt x="320508" y="642612"/>
                    </a:lnTo>
                    <a:cubicBezTo>
                      <a:pt x="288140" y="642612"/>
                      <a:pt x="260849" y="619764"/>
                      <a:pt x="254502" y="588031"/>
                    </a:cubicBezTo>
                    <a:lnTo>
                      <a:pt x="181515" y="210402"/>
                    </a:lnTo>
                    <a:cubicBezTo>
                      <a:pt x="162475" y="112028"/>
                      <a:pt x="90124" y="37772"/>
                      <a:pt x="0" y="11116"/>
                    </a:cubicBezTo>
                    <a:lnTo>
                      <a:pt x="12693" y="8577"/>
                    </a:lnTo>
                    <a:lnTo>
                      <a:pt x="32368" y="4769"/>
                    </a:lnTo>
                    <a:cubicBezTo>
                      <a:pt x="172631" y="-22522"/>
                      <a:pt x="309084" y="70140"/>
                      <a:pt x="336375" y="210402"/>
                    </a:cubicBezTo>
                    <a:lnTo>
                      <a:pt x="404919" y="563278"/>
                    </a:lnTo>
                    <a:cubicBezTo>
                      <a:pt x="411901" y="603897"/>
                      <a:pt x="380167" y="642612"/>
                      <a:pt x="338279" y="642612"/>
                    </a:cubicBezTo>
                    <a:close/>
                  </a:path>
                </a:pathLst>
              </a:custGeom>
              <a:solidFill>
                <a:srgbClr val="FF912B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6" name="Freeform: Shape 105">
                <a:extLst>
                  <a:ext uri="{FF2B5EF4-FFF2-40B4-BE49-F238E27FC236}">
                    <a16:creationId xmlns:a16="http://schemas.microsoft.com/office/drawing/2014/main" id="{53AC4F69-89A0-4C4F-848B-7C40436324B5}"/>
                  </a:ext>
                </a:extLst>
              </p:cNvPr>
              <p:cNvSpPr/>
              <p:nvPr/>
            </p:nvSpPr>
            <p:spPr>
              <a:xfrm>
                <a:off x="7425632" y="5790604"/>
                <a:ext cx="801587" cy="203094"/>
              </a:xfrm>
              <a:custGeom>
                <a:avLst/>
                <a:gdLst>
                  <a:gd name="connsiteX0" fmla="*/ 760334 w 801587"/>
                  <a:gd name="connsiteY0" fmla="*/ 202460 h 203094"/>
                  <a:gd name="connsiteX1" fmla="*/ 41254 w 801587"/>
                  <a:gd name="connsiteY1" fmla="*/ 203094 h 203094"/>
                  <a:gd name="connsiteX2" fmla="*/ 0 w 801587"/>
                  <a:gd name="connsiteY2" fmla="*/ 161841 h 203094"/>
                  <a:gd name="connsiteX3" fmla="*/ 0 w 801587"/>
                  <a:gd name="connsiteY3" fmla="*/ 41888 h 203094"/>
                  <a:gd name="connsiteX4" fmla="*/ 41254 w 801587"/>
                  <a:gd name="connsiteY4" fmla="*/ 635 h 203094"/>
                  <a:gd name="connsiteX5" fmla="*/ 760334 w 801587"/>
                  <a:gd name="connsiteY5" fmla="*/ 0 h 203094"/>
                  <a:gd name="connsiteX6" fmla="*/ 801588 w 801587"/>
                  <a:gd name="connsiteY6" fmla="*/ 41254 h 203094"/>
                  <a:gd name="connsiteX7" fmla="*/ 801588 w 801587"/>
                  <a:gd name="connsiteY7" fmla="*/ 161206 h 203094"/>
                  <a:gd name="connsiteX8" fmla="*/ 760334 w 801587"/>
                  <a:gd name="connsiteY8" fmla="*/ 202460 h 2030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01587" h="203094">
                    <a:moveTo>
                      <a:pt x="760334" y="202460"/>
                    </a:moveTo>
                    <a:lnTo>
                      <a:pt x="41254" y="203094"/>
                    </a:lnTo>
                    <a:cubicBezTo>
                      <a:pt x="18406" y="203094"/>
                      <a:pt x="0" y="184689"/>
                      <a:pt x="0" y="161841"/>
                    </a:cubicBezTo>
                    <a:lnTo>
                      <a:pt x="0" y="41888"/>
                    </a:lnTo>
                    <a:cubicBezTo>
                      <a:pt x="0" y="19040"/>
                      <a:pt x="18406" y="635"/>
                      <a:pt x="41254" y="635"/>
                    </a:cubicBezTo>
                    <a:lnTo>
                      <a:pt x="760334" y="0"/>
                    </a:lnTo>
                    <a:cubicBezTo>
                      <a:pt x="783182" y="0"/>
                      <a:pt x="801588" y="18406"/>
                      <a:pt x="801588" y="41254"/>
                    </a:cubicBezTo>
                    <a:lnTo>
                      <a:pt x="801588" y="161206"/>
                    </a:lnTo>
                    <a:cubicBezTo>
                      <a:pt x="801588" y="184054"/>
                      <a:pt x="783182" y="202460"/>
                      <a:pt x="760334" y="20246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7" name="Freeform: Shape 106">
                <a:extLst>
                  <a:ext uri="{FF2B5EF4-FFF2-40B4-BE49-F238E27FC236}">
                    <a16:creationId xmlns:a16="http://schemas.microsoft.com/office/drawing/2014/main" id="{ECA62126-7190-4125-AB64-107FDBFACCA6}"/>
                  </a:ext>
                </a:extLst>
              </p:cNvPr>
              <p:cNvSpPr/>
              <p:nvPr/>
            </p:nvSpPr>
            <p:spPr>
              <a:xfrm>
                <a:off x="7003656" y="5418688"/>
                <a:ext cx="1511068" cy="745102"/>
              </a:xfrm>
              <a:custGeom>
                <a:avLst/>
                <a:gdLst>
                  <a:gd name="connsiteX0" fmla="*/ 1511069 w 1511068"/>
                  <a:gd name="connsiteY0" fmla="*/ 743833 h 745102"/>
                  <a:gd name="connsiteX1" fmla="*/ 357240 w 1511068"/>
                  <a:gd name="connsiteY1" fmla="*/ 745102 h 745102"/>
                  <a:gd name="connsiteX2" fmla="*/ 45617 w 1511068"/>
                  <a:gd name="connsiteY2" fmla="*/ 605475 h 745102"/>
                  <a:gd name="connsiteX3" fmla="*/ 46252 w 1511068"/>
                  <a:gd name="connsiteY3" fmla="*/ 338279 h 745102"/>
                  <a:gd name="connsiteX4" fmla="*/ 296311 w 1511068"/>
                  <a:gd name="connsiteY4" fmla="*/ 0 h 745102"/>
                  <a:gd name="connsiteX5" fmla="*/ 482904 w 1511068"/>
                  <a:gd name="connsiteY5" fmla="*/ 85680 h 745102"/>
                  <a:gd name="connsiteX6" fmla="*/ 232844 w 1511068"/>
                  <a:gd name="connsiteY6" fmla="*/ 423959 h 745102"/>
                  <a:gd name="connsiteX7" fmla="*/ 232210 w 1511068"/>
                  <a:gd name="connsiteY7" fmla="*/ 520429 h 745102"/>
                  <a:gd name="connsiteX8" fmla="*/ 356605 w 1511068"/>
                  <a:gd name="connsiteY8" fmla="*/ 575010 h 745102"/>
                  <a:gd name="connsiteX9" fmla="*/ 1308609 w 1511068"/>
                  <a:gd name="connsiteY9" fmla="*/ 573741 h 745102"/>
                  <a:gd name="connsiteX10" fmla="*/ 1511069 w 1511068"/>
                  <a:gd name="connsiteY10" fmla="*/ 743833 h 745102"/>
                  <a:gd name="connsiteX11" fmla="*/ 1511069 w 1511068"/>
                  <a:gd name="connsiteY11" fmla="*/ 743833 h 7451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511068" h="745102">
                    <a:moveTo>
                      <a:pt x="1511069" y="743833"/>
                    </a:moveTo>
                    <a:lnTo>
                      <a:pt x="357240" y="745102"/>
                    </a:lnTo>
                    <a:cubicBezTo>
                      <a:pt x="225863" y="745102"/>
                      <a:pt x="109719" y="693059"/>
                      <a:pt x="45617" y="605475"/>
                    </a:cubicBezTo>
                    <a:cubicBezTo>
                      <a:pt x="-15311" y="521698"/>
                      <a:pt x="-15311" y="422055"/>
                      <a:pt x="46252" y="338279"/>
                    </a:cubicBezTo>
                    <a:lnTo>
                      <a:pt x="296311" y="0"/>
                    </a:lnTo>
                    <a:lnTo>
                      <a:pt x="482904" y="85680"/>
                    </a:lnTo>
                    <a:lnTo>
                      <a:pt x="232844" y="423959"/>
                    </a:lnTo>
                    <a:cubicBezTo>
                      <a:pt x="209997" y="454423"/>
                      <a:pt x="209997" y="489965"/>
                      <a:pt x="232210" y="520429"/>
                    </a:cubicBezTo>
                    <a:cubicBezTo>
                      <a:pt x="256962" y="554701"/>
                      <a:pt x="303293" y="575010"/>
                      <a:pt x="356605" y="575010"/>
                    </a:cubicBezTo>
                    <a:lnTo>
                      <a:pt x="1308609" y="573741"/>
                    </a:lnTo>
                    <a:cubicBezTo>
                      <a:pt x="1420946" y="573741"/>
                      <a:pt x="1511069" y="649902"/>
                      <a:pt x="1511069" y="743833"/>
                    </a:cubicBezTo>
                    <a:lnTo>
                      <a:pt x="1511069" y="743833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8" name="Freeform: Shape 107">
                <a:extLst>
                  <a:ext uri="{FF2B5EF4-FFF2-40B4-BE49-F238E27FC236}">
                    <a16:creationId xmlns:a16="http://schemas.microsoft.com/office/drawing/2014/main" id="{B9F15497-DBBB-4CD5-9E5A-0921E9550539}"/>
                  </a:ext>
                </a:extLst>
              </p:cNvPr>
              <p:cNvSpPr/>
              <p:nvPr/>
            </p:nvSpPr>
            <p:spPr>
              <a:xfrm>
                <a:off x="6695435" y="3613054"/>
                <a:ext cx="717194" cy="2078542"/>
              </a:xfrm>
              <a:custGeom>
                <a:avLst/>
                <a:gdLst>
                  <a:gd name="connsiteX0" fmla="*/ 506793 w 717194"/>
                  <a:gd name="connsiteY0" fmla="*/ 2072196 h 2078542"/>
                  <a:gd name="connsiteX1" fmla="*/ 472521 w 717194"/>
                  <a:gd name="connsiteY1" fmla="*/ 2078542 h 2078542"/>
                  <a:gd name="connsiteX2" fmla="*/ 309410 w 717194"/>
                  <a:gd name="connsiteY2" fmla="*/ 1884968 h 2078542"/>
                  <a:gd name="connsiteX3" fmla="*/ 4769 w 717194"/>
                  <a:gd name="connsiteY3" fmla="*/ 310354 h 2078542"/>
                  <a:gd name="connsiteX4" fmla="*/ 210402 w 717194"/>
                  <a:gd name="connsiteY4" fmla="*/ 6347 h 2078542"/>
                  <a:gd name="connsiteX5" fmla="*/ 244674 w 717194"/>
                  <a:gd name="connsiteY5" fmla="*/ 0 h 2078542"/>
                  <a:gd name="connsiteX6" fmla="*/ 407784 w 717194"/>
                  <a:gd name="connsiteY6" fmla="*/ 193574 h 2078542"/>
                  <a:gd name="connsiteX7" fmla="*/ 712425 w 717194"/>
                  <a:gd name="connsiteY7" fmla="*/ 1768189 h 2078542"/>
                  <a:gd name="connsiteX8" fmla="*/ 506793 w 717194"/>
                  <a:gd name="connsiteY8" fmla="*/ 2072196 h 20785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7194" h="2078542">
                    <a:moveTo>
                      <a:pt x="506793" y="2072196"/>
                    </a:moveTo>
                    <a:lnTo>
                      <a:pt x="472521" y="2078542"/>
                    </a:lnTo>
                    <a:cubicBezTo>
                      <a:pt x="391283" y="2047444"/>
                      <a:pt x="327181" y="1976361"/>
                      <a:pt x="309410" y="1884968"/>
                    </a:cubicBezTo>
                    <a:lnTo>
                      <a:pt x="4769" y="310354"/>
                    </a:lnTo>
                    <a:cubicBezTo>
                      <a:pt x="-22521" y="170091"/>
                      <a:pt x="70140" y="33637"/>
                      <a:pt x="210402" y="6347"/>
                    </a:cubicBezTo>
                    <a:lnTo>
                      <a:pt x="244674" y="0"/>
                    </a:lnTo>
                    <a:cubicBezTo>
                      <a:pt x="325912" y="31099"/>
                      <a:pt x="390648" y="102182"/>
                      <a:pt x="407784" y="193574"/>
                    </a:cubicBezTo>
                    <a:lnTo>
                      <a:pt x="712425" y="1768189"/>
                    </a:lnTo>
                    <a:cubicBezTo>
                      <a:pt x="739717" y="1907816"/>
                      <a:pt x="647055" y="2044905"/>
                      <a:pt x="506793" y="2072196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9" name="Freeform: Shape 108">
                <a:extLst>
                  <a:ext uri="{FF2B5EF4-FFF2-40B4-BE49-F238E27FC236}">
                    <a16:creationId xmlns:a16="http://schemas.microsoft.com/office/drawing/2014/main" id="{FABBE003-4082-48D9-AD45-F02A712010E6}"/>
                  </a:ext>
                </a:extLst>
              </p:cNvPr>
              <p:cNvSpPr/>
              <p:nvPr/>
            </p:nvSpPr>
            <p:spPr>
              <a:xfrm>
                <a:off x="7044196" y="5193381"/>
                <a:ext cx="1575883" cy="523602"/>
              </a:xfrm>
              <a:custGeom>
                <a:avLst/>
                <a:gdLst>
                  <a:gd name="connsiteX0" fmla="*/ 1575884 w 1575883"/>
                  <a:gd name="connsiteY0" fmla="*/ 180881 h 523602"/>
                  <a:gd name="connsiteX1" fmla="*/ 1575884 w 1575883"/>
                  <a:gd name="connsiteY1" fmla="*/ 340818 h 523602"/>
                  <a:gd name="connsiteX2" fmla="*/ 1395003 w 1575883"/>
                  <a:gd name="connsiteY2" fmla="*/ 522333 h 523602"/>
                  <a:gd name="connsiteX3" fmla="*/ 181515 w 1575883"/>
                  <a:gd name="connsiteY3" fmla="*/ 523602 h 523602"/>
                  <a:gd name="connsiteX4" fmla="*/ 0 w 1575883"/>
                  <a:gd name="connsiteY4" fmla="*/ 342722 h 523602"/>
                  <a:gd name="connsiteX5" fmla="*/ 0 w 1575883"/>
                  <a:gd name="connsiteY5" fmla="*/ 182785 h 523602"/>
                  <a:gd name="connsiteX6" fmla="*/ 180881 w 1575883"/>
                  <a:gd name="connsiteY6" fmla="*/ 1269 h 523602"/>
                  <a:gd name="connsiteX7" fmla="*/ 1394369 w 1575883"/>
                  <a:gd name="connsiteY7" fmla="*/ 0 h 523602"/>
                  <a:gd name="connsiteX8" fmla="*/ 1575884 w 1575883"/>
                  <a:gd name="connsiteY8" fmla="*/ 180881 h 52360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575883" h="523602">
                    <a:moveTo>
                      <a:pt x="1575884" y="180881"/>
                    </a:moveTo>
                    <a:lnTo>
                      <a:pt x="1575884" y="340818"/>
                    </a:lnTo>
                    <a:cubicBezTo>
                      <a:pt x="1575884" y="440461"/>
                      <a:pt x="1494647" y="521698"/>
                      <a:pt x="1395003" y="522333"/>
                    </a:cubicBezTo>
                    <a:lnTo>
                      <a:pt x="181515" y="523602"/>
                    </a:lnTo>
                    <a:cubicBezTo>
                      <a:pt x="81873" y="523602"/>
                      <a:pt x="635" y="442365"/>
                      <a:pt x="0" y="342722"/>
                    </a:cubicBezTo>
                    <a:lnTo>
                      <a:pt x="0" y="182785"/>
                    </a:lnTo>
                    <a:cubicBezTo>
                      <a:pt x="0" y="83142"/>
                      <a:pt x="81237" y="1904"/>
                      <a:pt x="180881" y="1269"/>
                    </a:cubicBezTo>
                    <a:lnTo>
                      <a:pt x="1394369" y="0"/>
                    </a:lnTo>
                    <a:cubicBezTo>
                      <a:pt x="1494012" y="0"/>
                      <a:pt x="1575249" y="81238"/>
                      <a:pt x="1575884" y="180881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0" name="Freeform: Shape 109">
                <a:extLst>
                  <a:ext uri="{FF2B5EF4-FFF2-40B4-BE49-F238E27FC236}">
                    <a16:creationId xmlns:a16="http://schemas.microsoft.com/office/drawing/2014/main" id="{D25055DC-2A70-4301-B630-62F0E1E63541}"/>
                  </a:ext>
                </a:extLst>
              </p:cNvPr>
              <p:cNvSpPr/>
              <p:nvPr/>
            </p:nvSpPr>
            <p:spPr>
              <a:xfrm>
                <a:off x="7001672" y="5428843"/>
                <a:ext cx="1618407" cy="289246"/>
              </a:xfrm>
              <a:custGeom>
                <a:avLst/>
                <a:gdLst>
                  <a:gd name="connsiteX0" fmla="*/ 1618407 w 1618407"/>
                  <a:gd name="connsiteY0" fmla="*/ 0 h 289246"/>
                  <a:gd name="connsiteX1" fmla="*/ 1618407 w 1618407"/>
                  <a:gd name="connsiteY1" fmla="*/ 105990 h 289246"/>
                  <a:gd name="connsiteX2" fmla="*/ 1437526 w 1618407"/>
                  <a:gd name="connsiteY2" fmla="*/ 287506 h 289246"/>
                  <a:gd name="connsiteX3" fmla="*/ 224039 w 1618407"/>
                  <a:gd name="connsiteY3" fmla="*/ 288775 h 289246"/>
                  <a:gd name="connsiteX4" fmla="*/ 0 w 1618407"/>
                  <a:gd name="connsiteY4" fmla="*/ 43158 h 289246"/>
                  <a:gd name="connsiteX5" fmla="*/ 8886 w 1618407"/>
                  <a:gd name="connsiteY5" fmla="*/ 11424 h 289246"/>
                  <a:gd name="connsiteX6" fmla="*/ 1618407 w 1618407"/>
                  <a:gd name="connsiteY6" fmla="*/ 0 h 2892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618407" h="289246">
                    <a:moveTo>
                      <a:pt x="1618407" y="0"/>
                    </a:moveTo>
                    <a:lnTo>
                      <a:pt x="1618407" y="105990"/>
                    </a:lnTo>
                    <a:cubicBezTo>
                      <a:pt x="1618407" y="205633"/>
                      <a:pt x="1537170" y="286871"/>
                      <a:pt x="1437526" y="287506"/>
                    </a:cubicBezTo>
                    <a:lnTo>
                      <a:pt x="224039" y="288775"/>
                    </a:lnTo>
                    <a:cubicBezTo>
                      <a:pt x="89489" y="298930"/>
                      <a:pt x="0" y="142801"/>
                      <a:pt x="0" y="43158"/>
                    </a:cubicBezTo>
                    <a:lnTo>
                      <a:pt x="8886" y="11424"/>
                    </a:lnTo>
                    <a:lnTo>
                      <a:pt x="1618407" y="0"/>
                    </a:ln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1" name="Freeform: Shape 110">
                <a:extLst>
                  <a:ext uri="{FF2B5EF4-FFF2-40B4-BE49-F238E27FC236}">
                    <a16:creationId xmlns:a16="http://schemas.microsoft.com/office/drawing/2014/main" id="{9F31C54F-15E6-412F-B275-E4938047ED0B}"/>
                  </a:ext>
                </a:extLst>
              </p:cNvPr>
              <p:cNvSpPr/>
              <p:nvPr/>
            </p:nvSpPr>
            <p:spPr>
              <a:xfrm>
                <a:off x="7286639" y="4752911"/>
                <a:ext cx="1163983" cy="124403"/>
              </a:xfrm>
              <a:custGeom>
                <a:avLst/>
                <a:gdLst>
                  <a:gd name="connsiteX0" fmla="*/ 1163984 w 1163983"/>
                  <a:gd name="connsiteY0" fmla="*/ 76804 h 124403"/>
                  <a:gd name="connsiteX1" fmla="*/ 1163984 w 1163983"/>
                  <a:gd name="connsiteY1" fmla="*/ 92036 h 124403"/>
                  <a:gd name="connsiteX2" fmla="*/ 1132885 w 1163983"/>
                  <a:gd name="connsiteY2" fmla="*/ 123135 h 124403"/>
                  <a:gd name="connsiteX3" fmla="*/ 24118 w 1163983"/>
                  <a:gd name="connsiteY3" fmla="*/ 124404 h 124403"/>
                  <a:gd name="connsiteX4" fmla="*/ 5712 w 1163983"/>
                  <a:gd name="connsiteY4" fmla="*/ 30473 h 124403"/>
                  <a:gd name="connsiteX5" fmla="*/ 5712 w 1163983"/>
                  <a:gd name="connsiteY5" fmla="*/ 29838 h 124403"/>
                  <a:gd name="connsiteX6" fmla="*/ 0 w 1163983"/>
                  <a:gd name="connsiteY6" fmla="*/ 1278 h 124403"/>
                  <a:gd name="connsiteX7" fmla="*/ 1086555 w 1163983"/>
                  <a:gd name="connsiteY7" fmla="*/ 9 h 124403"/>
                  <a:gd name="connsiteX8" fmla="*/ 1163984 w 1163983"/>
                  <a:gd name="connsiteY8" fmla="*/ 76804 h 1244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63983" h="124403">
                    <a:moveTo>
                      <a:pt x="1163984" y="76804"/>
                    </a:moveTo>
                    <a:lnTo>
                      <a:pt x="1163984" y="92036"/>
                    </a:lnTo>
                    <a:cubicBezTo>
                      <a:pt x="1163984" y="109172"/>
                      <a:pt x="1150022" y="123135"/>
                      <a:pt x="1132885" y="123135"/>
                    </a:cubicBezTo>
                    <a:lnTo>
                      <a:pt x="24118" y="124404"/>
                    </a:lnTo>
                    <a:lnTo>
                      <a:pt x="5712" y="30473"/>
                    </a:lnTo>
                    <a:lnTo>
                      <a:pt x="5712" y="29838"/>
                    </a:lnTo>
                    <a:lnTo>
                      <a:pt x="0" y="1278"/>
                    </a:lnTo>
                    <a:lnTo>
                      <a:pt x="1086555" y="9"/>
                    </a:lnTo>
                    <a:cubicBezTo>
                      <a:pt x="1129077" y="-626"/>
                      <a:pt x="1163984" y="34281"/>
                      <a:pt x="1163984" y="76804"/>
                    </a:cubicBezTo>
                    <a:close/>
                  </a:path>
                </a:pathLst>
              </a:custGeom>
              <a:solidFill>
                <a:srgbClr val="CC9F58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2" name="Freeform: Shape 111">
                <a:extLst>
                  <a:ext uri="{FF2B5EF4-FFF2-40B4-BE49-F238E27FC236}">
                    <a16:creationId xmlns:a16="http://schemas.microsoft.com/office/drawing/2014/main" id="{A51F00FA-EB33-4FF5-862C-C3EB08DE44C5}"/>
                  </a:ext>
                </a:extLst>
              </p:cNvPr>
              <p:cNvSpPr/>
              <p:nvPr/>
            </p:nvSpPr>
            <p:spPr>
              <a:xfrm>
                <a:off x="7292351" y="4781471"/>
                <a:ext cx="1120826" cy="95843"/>
              </a:xfrm>
              <a:custGeom>
                <a:avLst/>
                <a:gdLst>
                  <a:gd name="connsiteX0" fmla="*/ 1120826 w 1120826"/>
                  <a:gd name="connsiteY0" fmla="*/ 76804 h 95843"/>
                  <a:gd name="connsiteX1" fmla="*/ 1120826 w 1120826"/>
                  <a:gd name="connsiteY1" fmla="*/ 92036 h 95843"/>
                  <a:gd name="connsiteX2" fmla="*/ 1120826 w 1120826"/>
                  <a:gd name="connsiteY2" fmla="*/ 94574 h 95843"/>
                  <a:gd name="connsiteX3" fmla="*/ 18406 w 1120826"/>
                  <a:gd name="connsiteY3" fmla="*/ 95844 h 95843"/>
                  <a:gd name="connsiteX4" fmla="*/ 0 w 1120826"/>
                  <a:gd name="connsiteY4" fmla="*/ 1913 h 95843"/>
                  <a:gd name="connsiteX5" fmla="*/ 0 w 1120826"/>
                  <a:gd name="connsiteY5" fmla="*/ 1278 h 95843"/>
                  <a:gd name="connsiteX6" fmla="*/ 1043397 w 1120826"/>
                  <a:gd name="connsiteY6" fmla="*/ 9 h 95843"/>
                  <a:gd name="connsiteX7" fmla="*/ 1120826 w 1120826"/>
                  <a:gd name="connsiteY7" fmla="*/ 76804 h 958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120826" h="95843">
                    <a:moveTo>
                      <a:pt x="1120826" y="76804"/>
                    </a:moveTo>
                    <a:lnTo>
                      <a:pt x="1120826" y="92036"/>
                    </a:lnTo>
                    <a:cubicBezTo>
                      <a:pt x="1120826" y="92670"/>
                      <a:pt x="1120826" y="93940"/>
                      <a:pt x="1120826" y="94574"/>
                    </a:cubicBezTo>
                    <a:lnTo>
                      <a:pt x="18406" y="95844"/>
                    </a:lnTo>
                    <a:lnTo>
                      <a:pt x="0" y="1913"/>
                    </a:lnTo>
                    <a:lnTo>
                      <a:pt x="0" y="1278"/>
                    </a:lnTo>
                    <a:lnTo>
                      <a:pt x="1043397" y="9"/>
                    </a:lnTo>
                    <a:cubicBezTo>
                      <a:pt x="1085919" y="-626"/>
                      <a:pt x="1120826" y="34281"/>
                      <a:pt x="1120826" y="76804"/>
                    </a:cubicBezTo>
                    <a:close/>
                  </a:path>
                </a:pathLst>
              </a:custGeom>
              <a:solidFill>
                <a:srgbClr val="EAC073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3" name="Freeform: Shape 112">
                <a:extLst>
                  <a:ext uri="{FF2B5EF4-FFF2-40B4-BE49-F238E27FC236}">
                    <a16:creationId xmlns:a16="http://schemas.microsoft.com/office/drawing/2014/main" id="{1478C9B1-A52D-4E09-ADAA-372162ACDF14}"/>
                  </a:ext>
                </a:extLst>
              </p:cNvPr>
              <p:cNvSpPr/>
              <p:nvPr/>
            </p:nvSpPr>
            <p:spPr>
              <a:xfrm>
                <a:off x="6989614" y="5437728"/>
                <a:ext cx="1645062" cy="41888"/>
              </a:xfrm>
              <a:custGeom>
                <a:avLst/>
                <a:gdLst>
                  <a:gd name="connsiteX0" fmla="*/ 1625388 w 1645062"/>
                  <a:gd name="connsiteY0" fmla="*/ 39984 h 41888"/>
                  <a:gd name="connsiteX1" fmla="*/ 20309 w 1645062"/>
                  <a:gd name="connsiteY1" fmla="*/ 41888 h 41888"/>
                  <a:gd name="connsiteX2" fmla="*/ 0 w 1645062"/>
                  <a:gd name="connsiteY2" fmla="*/ 22213 h 41888"/>
                  <a:gd name="connsiteX3" fmla="*/ 0 w 1645062"/>
                  <a:gd name="connsiteY3" fmla="*/ 22213 h 41888"/>
                  <a:gd name="connsiteX4" fmla="*/ 19675 w 1645062"/>
                  <a:gd name="connsiteY4" fmla="*/ 1904 h 41888"/>
                  <a:gd name="connsiteX5" fmla="*/ 1624754 w 1645062"/>
                  <a:gd name="connsiteY5" fmla="*/ 0 h 41888"/>
                  <a:gd name="connsiteX6" fmla="*/ 1645063 w 1645062"/>
                  <a:gd name="connsiteY6" fmla="*/ 19675 h 41888"/>
                  <a:gd name="connsiteX7" fmla="*/ 1645063 w 1645062"/>
                  <a:gd name="connsiteY7" fmla="*/ 19675 h 41888"/>
                  <a:gd name="connsiteX8" fmla="*/ 1625388 w 1645062"/>
                  <a:gd name="connsiteY8" fmla="*/ 39984 h 418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45062" h="41888">
                    <a:moveTo>
                      <a:pt x="1625388" y="39984"/>
                    </a:moveTo>
                    <a:lnTo>
                      <a:pt x="20309" y="41888"/>
                    </a:lnTo>
                    <a:cubicBezTo>
                      <a:pt x="9520" y="41888"/>
                      <a:pt x="635" y="33003"/>
                      <a:pt x="0" y="22213"/>
                    </a:cubicBezTo>
                    <a:lnTo>
                      <a:pt x="0" y="22213"/>
                    </a:lnTo>
                    <a:cubicBezTo>
                      <a:pt x="0" y="11424"/>
                      <a:pt x="8885" y="2539"/>
                      <a:pt x="19675" y="1904"/>
                    </a:cubicBezTo>
                    <a:lnTo>
                      <a:pt x="1624754" y="0"/>
                    </a:lnTo>
                    <a:cubicBezTo>
                      <a:pt x="1635543" y="0"/>
                      <a:pt x="1644428" y="8886"/>
                      <a:pt x="1645063" y="19675"/>
                    </a:cubicBezTo>
                    <a:lnTo>
                      <a:pt x="1645063" y="19675"/>
                    </a:lnTo>
                    <a:cubicBezTo>
                      <a:pt x="1645063" y="30464"/>
                      <a:pt x="1636177" y="39984"/>
                      <a:pt x="1625388" y="39984"/>
                    </a:cubicBezTo>
                    <a:close/>
                  </a:path>
                </a:pathLst>
              </a:custGeom>
              <a:solidFill>
                <a:srgbClr val="CC9F58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</p:grpSp>
      <p:grpSp>
        <p:nvGrpSpPr>
          <p:cNvPr id="114" name="-">
            <a:extLst>
              <a:ext uri="{FF2B5EF4-FFF2-40B4-BE49-F238E27FC236}">
                <a16:creationId xmlns:a16="http://schemas.microsoft.com/office/drawing/2014/main" id="{C474A540-41DF-4831-81F3-AFDAF2B45314}"/>
              </a:ext>
            </a:extLst>
          </p:cNvPr>
          <p:cNvGrpSpPr/>
          <p:nvPr/>
        </p:nvGrpSpPr>
        <p:grpSpPr>
          <a:xfrm>
            <a:off x="12279892" y="3897385"/>
            <a:ext cx="1454662" cy="2266553"/>
            <a:chOff x="10555821" y="3897385"/>
            <a:chExt cx="1454662" cy="2266553"/>
          </a:xfrm>
          <a:solidFill>
            <a:schemeClr val="accent1"/>
          </a:solidFill>
        </p:grpSpPr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28B20EFC-1761-42D9-898A-7CE4F7B45A0F}"/>
                </a:ext>
              </a:extLst>
            </p:cNvPr>
            <p:cNvSpPr/>
            <p:nvPr/>
          </p:nvSpPr>
          <p:spPr>
            <a:xfrm>
              <a:off x="10868079" y="4540940"/>
              <a:ext cx="1142404" cy="1450219"/>
            </a:xfrm>
            <a:custGeom>
              <a:avLst/>
              <a:gdLst>
                <a:gd name="connsiteX0" fmla="*/ 1097344 w 1142404"/>
                <a:gd name="connsiteY0" fmla="*/ 0 h 1450219"/>
                <a:gd name="connsiteX1" fmla="*/ 45061 w 1142404"/>
                <a:gd name="connsiteY1" fmla="*/ 0 h 1450219"/>
                <a:gd name="connsiteX2" fmla="*/ 0 w 1142404"/>
                <a:gd name="connsiteY2" fmla="*/ 45061 h 1450219"/>
                <a:gd name="connsiteX3" fmla="*/ 0 w 1142404"/>
                <a:gd name="connsiteY3" fmla="*/ 1405158 h 1450219"/>
                <a:gd name="connsiteX4" fmla="*/ 45061 w 1142404"/>
                <a:gd name="connsiteY4" fmla="*/ 1450220 h 1450219"/>
                <a:gd name="connsiteX5" fmla="*/ 1097344 w 1142404"/>
                <a:gd name="connsiteY5" fmla="*/ 1450220 h 1450219"/>
                <a:gd name="connsiteX6" fmla="*/ 1142405 w 1142404"/>
                <a:gd name="connsiteY6" fmla="*/ 1405158 h 1450219"/>
                <a:gd name="connsiteX7" fmla="*/ 1142405 w 1142404"/>
                <a:gd name="connsiteY7" fmla="*/ 45061 h 1450219"/>
                <a:gd name="connsiteX8" fmla="*/ 1097344 w 1142404"/>
                <a:gd name="connsiteY8" fmla="*/ 0 h 14502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42404" h="1450219">
                  <a:moveTo>
                    <a:pt x="1097344" y="0"/>
                  </a:moveTo>
                  <a:lnTo>
                    <a:pt x="45061" y="0"/>
                  </a:lnTo>
                  <a:cubicBezTo>
                    <a:pt x="20309" y="0"/>
                    <a:pt x="0" y="20310"/>
                    <a:pt x="0" y="45061"/>
                  </a:cubicBezTo>
                  <a:lnTo>
                    <a:pt x="0" y="1405158"/>
                  </a:lnTo>
                  <a:cubicBezTo>
                    <a:pt x="0" y="1429910"/>
                    <a:pt x="20309" y="1450220"/>
                    <a:pt x="45061" y="1450220"/>
                  </a:cubicBezTo>
                  <a:lnTo>
                    <a:pt x="1097344" y="1450220"/>
                  </a:lnTo>
                  <a:cubicBezTo>
                    <a:pt x="1122095" y="1450220"/>
                    <a:pt x="1142405" y="1429910"/>
                    <a:pt x="1142405" y="1405158"/>
                  </a:cubicBezTo>
                  <a:lnTo>
                    <a:pt x="1142405" y="45061"/>
                  </a:lnTo>
                  <a:cubicBezTo>
                    <a:pt x="1142405" y="20310"/>
                    <a:pt x="1122095" y="0"/>
                    <a:pt x="1097344" y="0"/>
                  </a:cubicBezTo>
                  <a:close/>
                </a:path>
              </a:pathLst>
            </a:custGeom>
            <a:solidFill>
              <a:srgbClr val="FF912B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grpSp>
          <p:nvGrpSpPr>
            <p:cNvPr id="116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10704025" y="5967076"/>
              <a:ext cx="164392" cy="164392"/>
              <a:chOff x="10704025" y="5967076"/>
              <a:chExt cx="164392" cy="164392"/>
            </a:xfrm>
            <a:solidFill>
              <a:schemeClr val="accent1"/>
            </a:solidFill>
          </p:grpSpPr>
          <p:sp>
            <p:nvSpPr>
              <p:cNvPr id="117" name="Freeform: Shape 116">
                <a:extLst>
                  <a:ext uri="{FF2B5EF4-FFF2-40B4-BE49-F238E27FC236}">
                    <a16:creationId xmlns:a16="http://schemas.microsoft.com/office/drawing/2014/main" id="{100D94B2-DE5D-4DC4-8B09-61CBF80093E2}"/>
                  </a:ext>
                </a:extLst>
              </p:cNvPr>
              <p:cNvSpPr/>
              <p:nvPr/>
            </p:nvSpPr>
            <p:spPr>
              <a:xfrm rot="-5359082">
                <a:off x="10704986" y="5968038"/>
                <a:ext cx="162470" cy="162470"/>
              </a:xfrm>
              <a:custGeom>
                <a:avLst/>
                <a:gdLst>
                  <a:gd name="connsiteX0" fmla="*/ 162471 w 162470"/>
                  <a:gd name="connsiteY0" fmla="*/ 81235 h 162470"/>
                  <a:gd name="connsiteX1" fmla="*/ 81235 w 162470"/>
                  <a:gd name="connsiteY1" fmla="*/ 162471 h 162470"/>
                  <a:gd name="connsiteX2" fmla="*/ -1 w 162470"/>
                  <a:gd name="connsiteY2" fmla="*/ 81235 h 162470"/>
                  <a:gd name="connsiteX3" fmla="*/ 81235 w 162470"/>
                  <a:gd name="connsiteY3" fmla="*/ 0 h 162470"/>
                  <a:gd name="connsiteX4" fmla="*/ 162471 w 162470"/>
                  <a:gd name="connsiteY4" fmla="*/ 81235 h 1624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62470" h="162470">
                    <a:moveTo>
                      <a:pt x="162471" y="81235"/>
                    </a:moveTo>
                    <a:cubicBezTo>
                      <a:pt x="162471" y="126101"/>
                      <a:pt x="126101" y="162471"/>
                      <a:pt x="81235" y="162471"/>
                    </a:cubicBezTo>
                    <a:cubicBezTo>
                      <a:pt x="36370" y="162471"/>
                      <a:pt x="-1" y="126100"/>
                      <a:pt x="-1" y="81235"/>
                    </a:cubicBezTo>
                    <a:cubicBezTo>
                      <a:pt x="-1" y="36370"/>
                      <a:pt x="36369" y="0"/>
                      <a:pt x="81235" y="0"/>
                    </a:cubicBezTo>
                    <a:cubicBezTo>
                      <a:pt x="126100" y="0"/>
                      <a:pt x="162471" y="36370"/>
                      <a:pt x="162471" y="81235"/>
                    </a:cubicBez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18" name="Freeform: Shape 117">
                <a:extLst>
                  <a:ext uri="{FF2B5EF4-FFF2-40B4-BE49-F238E27FC236}">
                    <a16:creationId xmlns:a16="http://schemas.microsoft.com/office/drawing/2014/main" id="{BB28B8F0-40E8-42C6-B6BA-12AF401A89B8}"/>
                  </a:ext>
                </a:extLst>
              </p:cNvPr>
              <p:cNvSpPr/>
              <p:nvPr/>
            </p:nvSpPr>
            <p:spPr>
              <a:xfrm>
                <a:off x="10730356" y="5992429"/>
                <a:ext cx="112971" cy="112971"/>
              </a:xfrm>
              <a:custGeom>
                <a:avLst/>
                <a:gdLst>
                  <a:gd name="connsiteX0" fmla="*/ 112971 w 112971"/>
                  <a:gd name="connsiteY0" fmla="*/ 56486 h 112971"/>
                  <a:gd name="connsiteX1" fmla="*/ 56485 w 112971"/>
                  <a:gd name="connsiteY1" fmla="*/ 112971 h 112971"/>
                  <a:gd name="connsiteX2" fmla="*/ 0 w 112971"/>
                  <a:gd name="connsiteY2" fmla="*/ 56486 h 112971"/>
                  <a:gd name="connsiteX3" fmla="*/ 56485 w 112971"/>
                  <a:gd name="connsiteY3" fmla="*/ 0 h 112971"/>
                  <a:gd name="connsiteX4" fmla="*/ 112971 w 112971"/>
                  <a:gd name="connsiteY4" fmla="*/ 56486 h 1129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971" h="112971">
                    <a:moveTo>
                      <a:pt x="112971" y="56486"/>
                    </a:moveTo>
                    <a:cubicBezTo>
                      <a:pt x="112971" y="87682"/>
                      <a:pt x="87682" y="112971"/>
                      <a:pt x="56485" y="112971"/>
                    </a:cubicBezTo>
                    <a:cubicBezTo>
                      <a:pt x="25290" y="112971"/>
                      <a:pt x="0" y="87682"/>
                      <a:pt x="0" y="56486"/>
                    </a:cubicBezTo>
                    <a:cubicBezTo>
                      <a:pt x="0" y="25289"/>
                      <a:pt x="25289" y="0"/>
                      <a:pt x="56485" y="0"/>
                    </a:cubicBezTo>
                    <a:cubicBezTo>
                      <a:pt x="87681" y="0"/>
                      <a:pt x="112971" y="25289"/>
                      <a:pt x="112971" y="56486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19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11703644" y="5934167"/>
              <a:ext cx="229772" cy="229772"/>
              <a:chOff x="11703644" y="5934167"/>
              <a:chExt cx="229772" cy="229772"/>
            </a:xfrm>
            <a:solidFill>
              <a:schemeClr val="accent1"/>
            </a:solidFill>
          </p:grpSpPr>
          <p:sp>
            <p:nvSpPr>
              <p:cNvPr id="120" name="Freeform: Shape 119">
                <a:extLst>
                  <a:ext uri="{FF2B5EF4-FFF2-40B4-BE49-F238E27FC236}">
                    <a16:creationId xmlns:a16="http://schemas.microsoft.com/office/drawing/2014/main" id="{34E9F104-E668-44FB-BC96-F1B950814194}"/>
                  </a:ext>
                </a:extLst>
              </p:cNvPr>
              <p:cNvSpPr/>
              <p:nvPr/>
            </p:nvSpPr>
            <p:spPr>
              <a:xfrm rot="-2700000">
                <a:off x="11737293" y="5967816"/>
                <a:ext cx="162473" cy="162473"/>
              </a:xfrm>
              <a:custGeom>
                <a:avLst/>
                <a:gdLst>
                  <a:gd name="connsiteX0" fmla="*/ 162474 w 162473"/>
                  <a:gd name="connsiteY0" fmla="*/ 81237 h 162473"/>
                  <a:gd name="connsiteX1" fmla="*/ 81237 w 162473"/>
                  <a:gd name="connsiteY1" fmla="*/ 162474 h 162473"/>
                  <a:gd name="connsiteX2" fmla="*/ -1 w 162473"/>
                  <a:gd name="connsiteY2" fmla="*/ 81237 h 162473"/>
                  <a:gd name="connsiteX3" fmla="*/ 81237 w 162473"/>
                  <a:gd name="connsiteY3" fmla="*/ 0 h 162473"/>
                  <a:gd name="connsiteX4" fmla="*/ 162474 w 162473"/>
                  <a:gd name="connsiteY4" fmla="*/ 81237 h 1624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62473" h="162473">
                    <a:moveTo>
                      <a:pt x="162474" y="81237"/>
                    </a:moveTo>
                    <a:cubicBezTo>
                      <a:pt x="162474" y="126103"/>
                      <a:pt x="126103" y="162474"/>
                      <a:pt x="81237" y="162474"/>
                    </a:cubicBezTo>
                    <a:cubicBezTo>
                      <a:pt x="36371" y="162474"/>
                      <a:pt x="-1" y="126103"/>
                      <a:pt x="-1" y="81237"/>
                    </a:cubicBezTo>
                    <a:cubicBezTo>
                      <a:pt x="-1" y="36371"/>
                      <a:pt x="36370" y="0"/>
                      <a:pt x="81237" y="0"/>
                    </a:cubicBezTo>
                    <a:cubicBezTo>
                      <a:pt x="126102" y="0"/>
                      <a:pt x="162474" y="36371"/>
                      <a:pt x="162474" y="81237"/>
                    </a:cubicBezTo>
                    <a:close/>
                  </a:path>
                </a:pathLst>
              </a:custGeom>
              <a:solidFill>
                <a:srgbClr val="2A2A2A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1" name="Freeform: Shape 120">
                <a:extLst>
                  <a:ext uri="{FF2B5EF4-FFF2-40B4-BE49-F238E27FC236}">
                    <a16:creationId xmlns:a16="http://schemas.microsoft.com/office/drawing/2014/main" id="{37132E17-47F5-4345-B0E6-448D197052C3}"/>
                  </a:ext>
                </a:extLst>
              </p:cNvPr>
              <p:cNvSpPr/>
              <p:nvPr/>
            </p:nvSpPr>
            <p:spPr>
              <a:xfrm>
                <a:off x="11762329" y="5992430"/>
                <a:ext cx="112970" cy="112971"/>
              </a:xfrm>
              <a:custGeom>
                <a:avLst/>
                <a:gdLst>
                  <a:gd name="connsiteX0" fmla="*/ 0 w 112970"/>
                  <a:gd name="connsiteY0" fmla="*/ 56485 h 112971"/>
                  <a:gd name="connsiteX1" fmla="*/ 56485 w 112970"/>
                  <a:gd name="connsiteY1" fmla="*/ 0 h 112971"/>
                  <a:gd name="connsiteX2" fmla="*/ 112971 w 112970"/>
                  <a:gd name="connsiteY2" fmla="*/ 56485 h 112971"/>
                  <a:gd name="connsiteX3" fmla="*/ 56485 w 112970"/>
                  <a:gd name="connsiteY3" fmla="*/ 112971 h 112971"/>
                  <a:gd name="connsiteX4" fmla="*/ 0 w 112970"/>
                  <a:gd name="connsiteY4" fmla="*/ 56485 h 1129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12970" h="112971">
                    <a:moveTo>
                      <a:pt x="0" y="56485"/>
                    </a:moveTo>
                    <a:cubicBezTo>
                      <a:pt x="0" y="25387"/>
                      <a:pt x="25387" y="0"/>
                      <a:pt x="56485" y="0"/>
                    </a:cubicBezTo>
                    <a:cubicBezTo>
                      <a:pt x="87584" y="0"/>
                      <a:pt x="112971" y="25387"/>
                      <a:pt x="112971" y="56485"/>
                    </a:cubicBezTo>
                    <a:cubicBezTo>
                      <a:pt x="112971" y="87584"/>
                      <a:pt x="87584" y="112971"/>
                      <a:pt x="56485" y="112971"/>
                    </a:cubicBezTo>
                    <a:cubicBezTo>
                      <a:pt x="25387" y="112971"/>
                      <a:pt x="0" y="88219"/>
                      <a:pt x="0" y="56485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22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10933450" y="4360694"/>
              <a:ext cx="453154" cy="394764"/>
              <a:chOff x="10933450" y="4360694"/>
              <a:chExt cx="453154" cy="394764"/>
            </a:xfrm>
            <a:solidFill>
              <a:schemeClr val="accent1"/>
            </a:solidFill>
          </p:grpSpPr>
          <p:sp>
            <p:nvSpPr>
              <p:cNvPr id="123" name="Freeform: Shape 122">
                <a:extLst>
                  <a:ext uri="{FF2B5EF4-FFF2-40B4-BE49-F238E27FC236}">
                    <a16:creationId xmlns:a16="http://schemas.microsoft.com/office/drawing/2014/main" id="{57185BD4-6102-465D-8103-31DBE87BC72B}"/>
                  </a:ext>
                </a:extLst>
              </p:cNvPr>
              <p:cNvSpPr/>
              <p:nvPr/>
            </p:nvSpPr>
            <p:spPr>
              <a:xfrm>
                <a:off x="10933450" y="4415276"/>
                <a:ext cx="245617" cy="331932"/>
              </a:xfrm>
              <a:custGeom>
                <a:avLst/>
                <a:gdLst>
                  <a:gd name="connsiteX0" fmla="*/ 201825 w 245617"/>
                  <a:gd name="connsiteY0" fmla="*/ 13962 h 331932"/>
                  <a:gd name="connsiteX1" fmla="*/ 109164 w 245617"/>
                  <a:gd name="connsiteY1" fmla="*/ 13962 h 331932"/>
                  <a:gd name="connsiteX2" fmla="*/ 116145 w 245617"/>
                  <a:gd name="connsiteY2" fmla="*/ 6981 h 331932"/>
                  <a:gd name="connsiteX3" fmla="*/ 109164 w 245617"/>
                  <a:gd name="connsiteY3" fmla="*/ 0 h 331932"/>
                  <a:gd name="connsiteX4" fmla="*/ 42523 w 245617"/>
                  <a:gd name="connsiteY4" fmla="*/ 0 h 331932"/>
                  <a:gd name="connsiteX5" fmla="*/ 35542 w 245617"/>
                  <a:gd name="connsiteY5" fmla="*/ 6981 h 331932"/>
                  <a:gd name="connsiteX6" fmla="*/ 42523 w 245617"/>
                  <a:gd name="connsiteY6" fmla="*/ 13962 h 331932"/>
                  <a:gd name="connsiteX7" fmla="*/ 43158 w 245617"/>
                  <a:gd name="connsiteY7" fmla="*/ 13962 h 331932"/>
                  <a:gd name="connsiteX8" fmla="*/ 0 w 245617"/>
                  <a:gd name="connsiteY8" fmla="*/ 57120 h 331932"/>
                  <a:gd name="connsiteX9" fmla="*/ 0 w 245617"/>
                  <a:gd name="connsiteY9" fmla="*/ 288775 h 331932"/>
                  <a:gd name="connsiteX10" fmla="*/ 43158 w 245617"/>
                  <a:gd name="connsiteY10" fmla="*/ 331932 h 331932"/>
                  <a:gd name="connsiteX11" fmla="*/ 202460 w 245617"/>
                  <a:gd name="connsiteY11" fmla="*/ 331932 h 331932"/>
                  <a:gd name="connsiteX12" fmla="*/ 245618 w 245617"/>
                  <a:gd name="connsiteY12" fmla="*/ 288775 h 331932"/>
                  <a:gd name="connsiteX13" fmla="*/ 245618 w 245617"/>
                  <a:gd name="connsiteY13" fmla="*/ 57120 h 331932"/>
                  <a:gd name="connsiteX14" fmla="*/ 201825 w 245617"/>
                  <a:gd name="connsiteY14" fmla="*/ 13962 h 3319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45617" h="331932">
                    <a:moveTo>
                      <a:pt x="201825" y="13962"/>
                    </a:moveTo>
                    <a:lnTo>
                      <a:pt x="109164" y="13962"/>
                    </a:lnTo>
                    <a:cubicBezTo>
                      <a:pt x="112971" y="13962"/>
                      <a:pt x="116145" y="10789"/>
                      <a:pt x="116145" y="6981"/>
                    </a:cubicBezTo>
                    <a:cubicBezTo>
                      <a:pt x="116145" y="3173"/>
                      <a:pt x="112971" y="0"/>
                      <a:pt x="109164" y="0"/>
                    </a:cubicBezTo>
                    <a:lnTo>
                      <a:pt x="42523" y="0"/>
                    </a:lnTo>
                    <a:cubicBezTo>
                      <a:pt x="38715" y="0"/>
                      <a:pt x="35542" y="3173"/>
                      <a:pt x="35542" y="6981"/>
                    </a:cubicBezTo>
                    <a:cubicBezTo>
                      <a:pt x="35542" y="10789"/>
                      <a:pt x="38715" y="13962"/>
                      <a:pt x="42523" y="13962"/>
                    </a:cubicBezTo>
                    <a:lnTo>
                      <a:pt x="43158" y="13962"/>
                    </a:lnTo>
                    <a:cubicBezTo>
                      <a:pt x="19040" y="13962"/>
                      <a:pt x="0" y="33637"/>
                      <a:pt x="0" y="57120"/>
                    </a:cubicBezTo>
                    <a:lnTo>
                      <a:pt x="0" y="288775"/>
                    </a:lnTo>
                    <a:cubicBezTo>
                      <a:pt x="0" y="312892"/>
                      <a:pt x="19675" y="331932"/>
                      <a:pt x="43158" y="331932"/>
                    </a:cubicBezTo>
                    <a:lnTo>
                      <a:pt x="202460" y="331932"/>
                    </a:lnTo>
                    <a:cubicBezTo>
                      <a:pt x="226577" y="331932"/>
                      <a:pt x="245618" y="312257"/>
                      <a:pt x="245618" y="288775"/>
                    </a:cubicBezTo>
                    <a:lnTo>
                      <a:pt x="245618" y="57120"/>
                    </a:lnTo>
                    <a:cubicBezTo>
                      <a:pt x="244983" y="33637"/>
                      <a:pt x="225943" y="13962"/>
                      <a:pt x="201825" y="13962"/>
                    </a:cubicBezTo>
                    <a:close/>
                  </a:path>
                </a:pathLst>
              </a:custGeom>
              <a:solidFill>
                <a:srgbClr val="FFE09F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24" name="Freeform: Shape 123">
                <a:extLst>
                  <a:ext uri="{FF2B5EF4-FFF2-40B4-BE49-F238E27FC236}">
                    <a16:creationId xmlns:a16="http://schemas.microsoft.com/office/drawing/2014/main" id="{8BF6A6FE-4497-483B-A610-A405453CB5C4}"/>
                  </a:ext>
                </a:extLst>
              </p:cNvPr>
              <p:cNvSpPr/>
              <p:nvPr/>
            </p:nvSpPr>
            <p:spPr>
              <a:xfrm>
                <a:off x="11212704" y="4360694"/>
                <a:ext cx="173899" cy="394764"/>
              </a:xfrm>
              <a:custGeom>
                <a:avLst/>
                <a:gdLst>
                  <a:gd name="connsiteX0" fmla="*/ 133916 w 173899"/>
                  <a:gd name="connsiteY0" fmla="*/ 16502 h 394764"/>
                  <a:gd name="connsiteX1" fmla="*/ 76160 w 173899"/>
                  <a:gd name="connsiteY1" fmla="*/ 16502 h 394764"/>
                  <a:gd name="connsiteX2" fmla="*/ 82507 w 173899"/>
                  <a:gd name="connsiteY2" fmla="*/ 10155 h 394764"/>
                  <a:gd name="connsiteX3" fmla="*/ 82507 w 173899"/>
                  <a:gd name="connsiteY3" fmla="*/ 6347 h 394764"/>
                  <a:gd name="connsiteX4" fmla="*/ 76160 w 173899"/>
                  <a:gd name="connsiteY4" fmla="*/ 0 h 394764"/>
                  <a:gd name="connsiteX5" fmla="*/ 31733 w 173899"/>
                  <a:gd name="connsiteY5" fmla="*/ 0 h 394764"/>
                  <a:gd name="connsiteX6" fmla="*/ 25387 w 173899"/>
                  <a:gd name="connsiteY6" fmla="*/ 6347 h 394764"/>
                  <a:gd name="connsiteX7" fmla="*/ 25387 w 173899"/>
                  <a:gd name="connsiteY7" fmla="*/ 10155 h 394764"/>
                  <a:gd name="connsiteX8" fmla="*/ 31733 w 173899"/>
                  <a:gd name="connsiteY8" fmla="*/ 16502 h 394764"/>
                  <a:gd name="connsiteX9" fmla="*/ 39984 w 173899"/>
                  <a:gd name="connsiteY9" fmla="*/ 16502 h 394764"/>
                  <a:gd name="connsiteX10" fmla="*/ 0 w 173899"/>
                  <a:gd name="connsiteY10" fmla="*/ 56486 h 394764"/>
                  <a:gd name="connsiteX11" fmla="*/ 0 w 173899"/>
                  <a:gd name="connsiteY11" fmla="*/ 354780 h 394764"/>
                  <a:gd name="connsiteX12" fmla="*/ 39984 w 173899"/>
                  <a:gd name="connsiteY12" fmla="*/ 394764 h 394764"/>
                  <a:gd name="connsiteX13" fmla="*/ 133916 w 173899"/>
                  <a:gd name="connsiteY13" fmla="*/ 394764 h 394764"/>
                  <a:gd name="connsiteX14" fmla="*/ 173900 w 173899"/>
                  <a:gd name="connsiteY14" fmla="*/ 354780 h 394764"/>
                  <a:gd name="connsiteX15" fmla="*/ 173900 w 173899"/>
                  <a:gd name="connsiteY15" fmla="*/ 56486 h 394764"/>
                  <a:gd name="connsiteX16" fmla="*/ 133916 w 173899"/>
                  <a:gd name="connsiteY16" fmla="*/ 16502 h 3947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173899" h="394764">
                    <a:moveTo>
                      <a:pt x="133916" y="16502"/>
                    </a:moveTo>
                    <a:lnTo>
                      <a:pt x="76160" y="16502"/>
                    </a:lnTo>
                    <a:cubicBezTo>
                      <a:pt x="79334" y="16502"/>
                      <a:pt x="82507" y="13963"/>
                      <a:pt x="82507" y="10155"/>
                    </a:cubicBezTo>
                    <a:lnTo>
                      <a:pt x="82507" y="6347"/>
                    </a:lnTo>
                    <a:cubicBezTo>
                      <a:pt x="82507" y="3173"/>
                      <a:pt x="79969" y="0"/>
                      <a:pt x="76160" y="0"/>
                    </a:cubicBezTo>
                    <a:lnTo>
                      <a:pt x="31733" y="0"/>
                    </a:lnTo>
                    <a:cubicBezTo>
                      <a:pt x="28560" y="0"/>
                      <a:pt x="25387" y="2539"/>
                      <a:pt x="25387" y="6347"/>
                    </a:cubicBezTo>
                    <a:lnTo>
                      <a:pt x="25387" y="10155"/>
                    </a:lnTo>
                    <a:cubicBezTo>
                      <a:pt x="25387" y="13328"/>
                      <a:pt x="27926" y="16502"/>
                      <a:pt x="31733" y="16502"/>
                    </a:cubicBezTo>
                    <a:lnTo>
                      <a:pt x="39984" y="16502"/>
                    </a:lnTo>
                    <a:cubicBezTo>
                      <a:pt x="18406" y="16502"/>
                      <a:pt x="0" y="34272"/>
                      <a:pt x="0" y="56486"/>
                    </a:cubicBezTo>
                    <a:lnTo>
                      <a:pt x="0" y="354780"/>
                    </a:lnTo>
                    <a:cubicBezTo>
                      <a:pt x="0" y="376359"/>
                      <a:pt x="17771" y="394764"/>
                      <a:pt x="39984" y="394764"/>
                    </a:cubicBezTo>
                    <a:lnTo>
                      <a:pt x="133916" y="394764"/>
                    </a:lnTo>
                    <a:cubicBezTo>
                      <a:pt x="155494" y="394764"/>
                      <a:pt x="173900" y="376994"/>
                      <a:pt x="173900" y="354780"/>
                    </a:cubicBezTo>
                    <a:lnTo>
                      <a:pt x="173900" y="56486"/>
                    </a:lnTo>
                    <a:cubicBezTo>
                      <a:pt x="173265" y="34272"/>
                      <a:pt x="155494" y="16502"/>
                      <a:pt x="133916" y="16502"/>
                    </a:cubicBezTo>
                    <a:close/>
                  </a:path>
                </a:pathLst>
              </a:custGeom>
              <a:solidFill>
                <a:srgbClr val="9FC1F4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grpSp>
          <p:nvGrpSpPr>
            <p:cNvPr id="125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11424049" y="4434316"/>
              <a:ext cx="92661" cy="176438"/>
              <a:chOff x="11424049" y="4434316"/>
              <a:chExt cx="92661" cy="176438"/>
            </a:xfrm>
            <a:solidFill>
              <a:srgbClr val="FFFFFF"/>
            </a:solidFill>
          </p:grpSpPr>
          <p:grpSp>
            <p:nvGrpSpPr>
              <p:cNvPr id="126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424049" y="4434316"/>
                <a:ext cx="92661" cy="110432"/>
                <a:chOff x="11424049" y="4434316"/>
                <a:chExt cx="92661" cy="110432"/>
              </a:xfrm>
              <a:solidFill>
                <a:srgbClr val="FFFFFF"/>
              </a:solidFill>
            </p:grpSpPr>
            <p:sp>
              <p:nvSpPr>
                <p:cNvPr id="127" name="Freeform: Shape 126">
                  <a:extLst>
                    <a:ext uri="{FF2B5EF4-FFF2-40B4-BE49-F238E27FC236}">
                      <a16:creationId xmlns:a16="http://schemas.microsoft.com/office/drawing/2014/main" id="{BD934DB1-203A-493C-BBE9-97B50D42F084}"/>
                    </a:ext>
                  </a:extLst>
                </p:cNvPr>
                <p:cNvSpPr/>
                <p:nvPr/>
              </p:nvSpPr>
              <p:spPr>
                <a:xfrm>
                  <a:off x="11425954" y="4439393"/>
                  <a:ext cx="88853" cy="105354"/>
                </a:xfrm>
                <a:custGeom>
                  <a:avLst/>
                  <a:gdLst>
                    <a:gd name="connsiteX0" fmla="*/ 81237 w 88853"/>
                    <a:gd name="connsiteY0" fmla="*/ 105355 h 105354"/>
                    <a:gd name="connsiteX1" fmla="*/ 12058 w 88853"/>
                    <a:gd name="connsiteY1" fmla="*/ 105355 h 105354"/>
                    <a:gd name="connsiteX2" fmla="*/ 0 w 88853"/>
                    <a:gd name="connsiteY2" fmla="*/ 0 h 105354"/>
                    <a:gd name="connsiteX3" fmla="*/ 88854 w 88853"/>
                    <a:gd name="connsiteY3" fmla="*/ 0 h 105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53" h="105354">
                      <a:moveTo>
                        <a:pt x="81237" y="105355"/>
                      </a:moveTo>
                      <a:lnTo>
                        <a:pt x="12058" y="105355"/>
                      </a:lnTo>
                      <a:lnTo>
                        <a:pt x="0" y="0"/>
                      </a:lnTo>
                      <a:lnTo>
                        <a:pt x="88854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28" name="Freeform: Shape 127">
                  <a:extLst>
                    <a:ext uri="{FF2B5EF4-FFF2-40B4-BE49-F238E27FC236}">
                      <a16:creationId xmlns:a16="http://schemas.microsoft.com/office/drawing/2014/main" id="{CD34B53E-94C1-4360-9150-B3687652E5A9}"/>
                    </a:ext>
                  </a:extLst>
                </p:cNvPr>
                <p:cNvSpPr/>
                <p:nvPr/>
              </p:nvSpPr>
              <p:spPr>
                <a:xfrm>
                  <a:off x="11424049" y="4434316"/>
                  <a:ext cx="92661" cy="5077"/>
                </a:xfrm>
                <a:custGeom>
                  <a:avLst/>
                  <a:gdLst>
                    <a:gd name="connsiteX0" fmla="*/ 90123 w 92661"/>
                    <a:gd name="connsiteY0" fmla="*/ 0 h 5077"/>
                    <a:gd name="connsiteX1" fmla="*/ 2539 w 92661"/>
                    <a:gd name="connsiteY1" fmla="*/ 0 h 5077"/>
                    <a:gd name="connsiteX2" fmla="*/ 0 w 92661"/>
                    <a:gd name="connsiteY2" fmla="*/ 2538 h 5077"/>
                    <a:gd name="connsiteX3" fmla="*/ 0 w 92661"/>
                    <a:gd name="connsiteY3" fmla="*/ 2538 h 5077"/>
                    <a:gd name="connsiteX4" fmla="*/ 2539 w 92661"/>
                    <a:gd name="connsiteY4" fmla="*/ 5077 h 5077"/>
                    <a:gd name="connsiteX5" fmla="*/ 90123 w 92661"/>
                    <a:gd name="connsiteY5" fmla="*/ 5077 h 5077"/>
                    <a:gd name="connsiteX6" fmla="*/ 92662 w 92661"/>
                    <a:gd name="connsiteY6" fmla="*/ 2538 h 5077"/>
                    <a:gd name="connsiteX7" fmla="*/ 92662 w 92661"/>
                    <a:gd name="connsiteY7" fmla="*/ 2538 h 5077"/>
                    <a:gd name="connsiteX8" fmla="*/ 90123 w 92661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1" h="5077">
                      <a:moveTo>
                        <a:pt x="90123" y="0"/>
                      </a:moveTo>
                      <a:lnTo>
                        <a:pt x="2539" y="0"/>
                      </a:lnTo>
                      <a:cubicBezTo>
                        <a:pt x="1269" y="0"/>
                        <a:pt x="0" y="1269"/>
                        <a:pt x="0" y="2538"/>
                      </a:cubicBezTo>
                      <a:lnTo>
                        <a:pt x="0" y="2538"/>
                      </a:lnTo>
                      <a:cubicBezTo>
                        <a:pt x="0" y="3808"/>
                        <a:pt x="1269" y="5077"/>
                        <a:pt x="2539" y="5077"/>
                      </a:cubicBezTo>
                      <a:lnTo>
                        <a:pt x="90123" y="5077"/>
                      </a:lnTo>
                      <a:cubicBezTo>
                        <a:pt x="91393" y="5077"/>
                        <a:pt x="92662" y="3808"/>
                        <a:pt x="92662" y="2538"/>
                      </a:cubicBezTo>
                      <a:lnTo>
                        <a:pt x="92662" y="2538"/>
                      </a:lnTo>
                      <a:cubicBezTo>
                        <a:pt x="92662" y="1269"/>
                        <a:pt x="91393" y="0"/>
                        <a:pt x="90123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29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424049" y="4448913"/>
                <a:ext cx="92661" cy="110432"/>
                <a:chOff x="11424049" y="4448913"/>
                <a:chExt cx="92661" cy="110432"/>
              </a:xfrm>
              <a:solidFill>
                <a:srgbClr val="FFFFFF"/>
              </a:solidFill>
            </p:grpSpPr>
            <p:sp>
              <p:nvSpPr>
                <p:cNvPr id="130" name="Freeform: Shape 129">
                  <a:extLst>
                    <a:ext uri="{FF2B5EF4-FFF2-40B4-BE49-F238E27FC236}">
                      <a16:creationId xmlns:a16="http://schemas.microsoft.com/office/drawing/2014/main" id="{99BDF33C-569E-4306-9B43-F336CCA220EC}"/>
                    </a:ext>
                  </a:extLst>
                </p:cNvPr>
                <p:cNvSpPr/>
                <p:nvPr/>
              </p:nvSpPr>
              <p:spPr>
                <a:xfrm>
                  <a:off x="11425954" y="4453356"/>
                  <a:ext cx="88853" cy="105989"/>
                </a:xfrm>
                <a:custGeom>
                  <a:avLst/>
                  <a:gdLst>
                    <a:gd name="connsiteX0" fmla="*/ 81237 w 88853"/>
                    <a:gd name="connsiteY0" fmla="*/ 105989 h 105989"/>
                    <a:gd name="connsiteX1" fmla="*/ 12058 w 88853"/>
                    <a:gd name="connsiteY1" fmla="*/ 105989 h 105989"/>
                    <a:gd name="connsiteX2" fmla="*/ 0 w 88853"/>
                    <a:gd name="connsiteY2" fmla="*/ 0 h 105989"/>
                    <a:gd name="connsiteX3" fmla="*/ 88854 w 88853"/>
                    <a:gd name="connsiteY3" fmla="*/ 0 h 105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53" h="105989">
                      <a:moveTo>
                        <a:pt x="81237" y="105989"/>
                      </a:moveTo>
                      <a:lnTo>
                        <a:pt x="12058" y="105989"/>
                      </a:lnTo>
                      <a:lnTo>
                        <a:pt x="0" y="0"/>
                      </a:lnTo>
                      <a:lnTo>
                        <a:pt x="88854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31" name="Freeform: Shape 130">
                  <a:extLst>
                    <a:ext uri="{FF2B5EF4-FFF2-40B4-BE49-F238E27FC236}">
                      <a16:creationId xmlns:a16="http://schemas.microsoft.com/office/drawing/2014/main" id="{4FEFF134-E383-4DEE-9B10-C6B17712CD25}"/>
                    </a:ext>
                  </a:extLst>
                </p:cNvPr>
                <p:cNvSpPr/>
                <p:nvPr/>
              </p:nvSpPr>
              <p:spPr>
                <a:xfrm>
                  <a:off x="11424049" y="4448913"/>
                  <a:ext cx="92661" cy="5077"/>
                </a:xfrm>
                <a:custGeom>
                  <a:avLst/>
                  <a:gdLst>
                    <a:gd name="connsiteX0" fmla="*/ 90123 w 92661"/>
                    <a:gd name="connsiteY0" fmla="*/ 0 h 5077"/>
                    <a:gd name="connsiteX1" fmla="*/ 2539 w 92661"/>
                    <a:gd name="connsiteY1" fmla="*/ 0 h 5077"/>
                    <a:gd name="connsiteX2" fmla="*/ 0 w 92661"/>
                    <a:gd name="connsiteY2" fmla="*/ 2538 h 5077"/>
                    <a:gd name="connsiteX3" fmla="*/ 0 w 92661"/>
                    <a:gd name="connsiteY3" fmla="*/ 2538 h 5077"/>
                    <a:gd name="connsiteX4" fmla="*/ 2539 w 92661"/>
                    <a:gd name="connsiteY4" fmla="*/ 5077 h 5077"/>
                    <a:gd name="connsiteX5" fmla="*/ 90123 w 92661"/>
                    <a:gd name="connsiteY5" fmla="*/ 5077 h 5077"/>
                    <a:gd name="connsiteX6" fmla="*/ 92662 w 92661"/>
                    <a:gd name="connsiteY6" fmla="*/ 2538 h 5077"/>
                    <a:gd name="connsiteX7" fmla="*/ 92662 w 92661"/>
                    <a:gd name="connsiteY7" fmla="*/ 2538 h 5077"/>
                    <a:gd name="connsiteX8" fmla="*/ 90123 w 92661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1" h="5077">
                      <a:moveTo>
                        <a:pt x="90123" y="0"/>
                      </a:moveTo>
                      <a:lnTo>
                        <a:pt x="2539" y="0"/>
                      </a:lnTo>
                      <a:cubicBezTo>
                        <a:pt x="1269" y="0"/>
                        <a:pt x="0" y="1269"/>
                        <a:pt x="0" y="2538"/>
                      </a:cubicBezTo>
                      <a:lnTo>
                        <a:pt x="0" y="2538"/>
                      </a:lnTo>
                      <a:cubicBezTo>
                        <a:pt x="0" y="3808"/>
                        <a:pt x="1269" y="5077"/>
                        <a:pt x="2539" y="5077"/>
                      </a:cubicBezTo>
                      <a:lnTo>
                        <a:pt x="90123" y="5077"/>
                      </a:lnTo>
                      <a:cubicBezTo>
                        <a:pt x="91393" y="5077"/>
                        <a:pt x="92662" y="3808"/>
                        <a:pt x="92662" y="2538"/>
                      </a:cubicBezTo>
                      <a:lnTo>
                        <a:pt x="92662" y="2538"/>
                      </a:lnTo>
                      <a:cubicBezTo>
                        <a:pt x="92662" y="1269"/>
                        <a:pt x="91393" y="0"/>
                        <a:pt x="90123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32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424049" y="4464780"/>
                <a:ext cx="92661" cy="110432"/>
                <a:chOff x="11424049" y="4464780"/>
                <a:chExt cx="92661" cy="110432"/>
              </a:xfrm>
              <a:solidFill>
                <a:srgbClr val="FFFFFF"/>
              </a:solidFill>
            </p:grpSpPr>
            <p:sp>
              <p:nvSpPr>
                <p:cNvPr id="133" name="Freeform: Shape 132">
                  <a:extLst>
                    <a:ext uri="{FF2B5EF4-FFF2-40B4-BE49-F238E27FC236}">
                      <a16:creationId xmlns:a16="http://schemas.microsoft.com/office/drawing/2014/main" id="{666932A7-2A6A-4730-A021-7E48EAA36030}"/>
                    </a:ext>
                  </a:extLst>
                </p:cNvPr>
                <p:cNvSpPr/>
                <p:nvPr/>
              </p:nvSpPr>
              <p:spPr>
                <a:xfrm>
                  <a:off x="11425954" y="4469223"/>
                  <a:ext cx="88853" cy="105989"/>
                </a:xfrm>
                <a:custGeom>
                  <a:avLst/>
                  <a:gdLst>
                    <a:gd name="connsiteX0" fmla="*/ 81237 w 88853"/>
                    <a:gd name="connsiteY0" fmla="*/ 105989 h 105989"/>
                    <a:gd name="connsiteX1" fmla="*/ 12058 w 88853"/>
                    <a:gd name="connsiteY1" fmla="*/ 105989 h 105989"/>
                    <a:gd name="connsiteX2" fmla="*/ 0 w 88853"/>
                    <a:gd name="connsiteY2" fmla="*/ 0 h 105989"/>
                    <a:gd name="connsiteX3" fmla="*/ 88854 w 88853"/>
                    <a:gd name="connsiteY3" fmla="*/ 0 h 105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53" h="105989">
                      <a:moveTo>
                        <a:pt x="81237" y="105989"/>
                      </a:moveTo>
                      <a:lnTo>
                        <a:pt x="12058" y="105989"/>
                      </a:lnTo>
                      <a:lnTo>
                        <a:pt x="0" y="0"/>
                      </a:lnTo>
                      <a:lnTo>
                        <a:pt x="88854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34" name="Freeform: Shape 133">
                  <a:extLst>
                    <a:ext uri="{FF2B5EF4-FFF2-40B4-BE49-F238E27FC236}">
                      <a16:creationId xmlns:a16="http://schemas.microsoft.com/office/drawing/2014/main" id="{16995147-08B7-487C-8E6F-8F86AAF1FB8F}"/>
                    </a:ext>
                  </a:extLst>
                </p:cNvPr>
                <p:cNvSpPr/>
                <p:nvPr/>
              </p:nvSpPr>
              <p:spPr>
                <a:xfrm>
                  <a:off x="11424049" y="4464780"/>
                  <a:ext cx="92661" cy="5077"/>
                </a:xfrm>
                <a:custGeom>
                  <a:avLst/>
                  <a:gdLst>
                    <a:gd name="connsiteX0" fmla="*/ 90123 w 92661"/>
                    <a:gd name="connsiteY0" fmla="*/ 0 h 5077"/>
                    <a:gd name="connsiteX1" fmla="*/ 2539 w 92661"/>
                    <a:gd name="connsiteY1" fmla="*/ 0 h 5077"/>
                    <a:gd name="connsiteX2" fmla="*/ 0 w 92661"/>
                    <a:gd name="connsiteY2" fmla="*/ 2538 h 5077"/>
                    <a:gd name="connsiteX3" fmla="*/ 0 w 92661"/>
                    <a:gd name="connsiteY3" fmla="*/ 2538 h 5077"/>
                    <a:gd name="connsiteX4" fmla="*/ 2539 w 92661"/>
                    <a:gd name="connsiteY4" fmla="*/ 5077 h 5077"/>
                    <a:gd name="connsiteX5" fmla="*/ 90123 w 92661"/>
                    <a:gd name="connsiteY5" fmla="*/ 5077 h 5077"/>
                    <a:gd name="connsiteX6" fmla="*/ 92662 w 92661"/>
                    <a:gd name="connsiteY6" fmla="*/ 2538 h 5077"/>
                    <a:gd name="connsiteX7" fmla="*/ 92662 w 92661"/>
                    <a:gd name="connsiteY7" fmla="*/ 2538 h 5077"/>
                    <a:gd name="connsiteX8" fmla="*/ 90123 w 92661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1" h="5077">
                      <a:moveTo>
                        <a:pt x="90123" y="0"/>
                      </a:moveTo>
                      <a:lnTo>
                        <a:pt x="2539" y="0"/>
                      </a:lnTo>
                      <a:cubicBezTo>
                        <a:pt x="1269" y="0"/>
                        <a:pt x="0" y="1269"/>
                        <a:pt x="0" y="2538"/>
                      </a:cubicBezTo>
                      <a:lnTo>
                        <a:pt x="0" y="2538"/>
                      </a:lnTo>
                      <a:cubicBezTo>
                        <a:pt x="0" y="3808"/>
                        <a:pt x="1269" y="5077"/>
                        <a:pt x="2539" y="5077"/>
                      </a:cubicBezTo>
                      <a:lnTo>
                        <a:pt x="90123" y="5077"/>
                      </a:lnTo>
                      <a:cubicBezTo>
                        <a:pt x="91393" y="5077"/>
                        <a:pt x="92662" y="3808"/>
                        <a:pt x="92662" y="2538"/>
                      </a:cubicBezTo>
                      <a:lnTo>
                        <a:pt x="92662" y="2538"/>
                      </a:lnTo>
                      <a:cubicBezTo>
                        <a:pt x="92662" y="1269"/>
                        <a:pt x="91393" y="0"/>
                        <a:pt x="90123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35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424049" y="4485090"/>
                <a:ext cx="92661" cy="110432"/>
                <a:chOff x="11424049" y="4485090"/>
                <a:chExt cx="92661" cy="110432"/>
              </a:xfrm>
              <a:solidFill>
                <a:srgbClr val="FFFFFF"/>
              </a:solidFill>
            </p:grpSpPr>
            <p:sp>
              <p:nvSpPr>
                <p:cNvPr id="136" name="Freeform: Shape 135">
                  <a:extLst>
                    <a:ext uri="{FF2B5EF4-FFF2-40B4-BE49-F238E27FC236}">
                      <a16:creationId xmlns:a16="http://schemas.microsoft.com/office/drawing/2014/main" id="{891F36BD-6A39-4FC0-80CE-CC0D57E0F8ED}"/>
                    </a:ext>
                  </a:extLst>
                </p:cNvPr>
                <p:cNvSpPr/>
                <p:nvPr/>
              </p:nvSpPr>
              <p:spPr>
                <a:xfrm>
                  <a:off x="11425954" y="4489532"/>
                  <a:ext cx="88853" cy="105989"/>
                </a:xfrm>
                <a:custGeom>
                  <a:avLst/>
                  <a:gdLst>
                    <a:gd name="connsiteX0" fmla="*/ 81237 w 88853"/>
                    <a:gd name="connsiteY0" fmla="*/ 105990 h 105989"/>
                    <a:gd name="connsiteX1" fmla="*/ 12058 w 88853"/>
                    <a:gd name="connsiteY1" fmla="*/ 105990 h 105989"/>
                    <a:gd name="connsiteX2" fmla="*/ 0 w 88853"/>
                    <a:gd name="connsiteY2" fmla="*/ 0 h 105989"/>
                    <a:gd name="connsiteX3" fmla="*/ 88854 w 88853"/>
                    <a:gd name="connsiteY3" fmla="*/ 0 h 105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53" h="105989">
                      <a:moveTo>
                        <a:pt x="81237" y="105990"/>
                      </a:moveTo>
                      <a:lnTo>
                        <a:pt x="12058" y="105990"/>
                      </a:lnTo>
                      <a:lnTo>
                        <a:pt x="0" y="0"/>
                      </a:lnTo>
                      <a:lnTo>
                        <a:pt x="88854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37" name="Freeform: Shape 136">
                  <a:extLst>
                    <a:ext uri="{FF2B5EF4-FFF2-40B4-BE49-F238E27FC236}">
                      <a16:creationId xmlns:a16="http://schemas.microsoft.com/office/drawing/2014/main" id="{F77AB65D-0F0B-4C64-B00E-41CA248C9F5F}"/>
                    </a:ext>
                  </a:extLst>
                </p:cNvPr>
                <p:cNvSpPr/>
                <p:nvPr/>
              </p:nvSpPr>
              <p:spPr>
                <a:xfrm>
                  <a:off x="11424049" y="4485090"/>
                  <a:ext cx="92661" cy="5077"/>
                </a:xfrm>
                <a:custGeom>
                  <a:avLst/>
                  <a:gdLst>
                    <a:gd name="connsiteX0" fmla="*/ 90123 w 92661"/>
                    <a:gd name="connsiteY0" fmla="*/ 0 h 5077"/>
                    <a:gd name="connsiteX1" fmla="*/ 2539 w 92661"/>
                    <a:gd name="connsiteY1" fmla="*/ 0 h 5077"/>
                    <a:gd name="connsiteX2" fmla="*/ 0 w 92661"/>
                    <a:gd name="connsiteY2" fmla="*/ 2538 h 5077"/>
                    <a:gd name="connsiteX3" fmla="*/ 0 w 92661"/>
                    <a:gd name="connsiteY3" fmla="*/ 2538 h 5077"/>
                    <a:gd name="connsiteX4" fmla="*/ 2539 w 92661"/>
                    <a:gd name="connsiteY4" fmla="*/ 5077 h 5077"/>
                    <a:gd name="connsiteX5" fmla="*/ 90123 w 92661"/>
                    <a:gd name="connsiteY5" fmla="*/ 5077 h 5077"/>
                    <a:gd name="connsiteX6" fmla="*/ 92662 w 92661"/>
                    <a:gd name="connsiteY6" fmla="*/ 2538 h 5077"/>
                    <a:gd name="connsiteX7" fmla="*/ 92662 w 92661"/>
                    <a:gd name="connsiteY7" fmla="*/ 2538 h 5077"/>
                    <a:gd name="connsiteX8" fmla="*/ 90123 w 92661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1" h="5077">
                      <a:moveTo>
                        <a:pt x="90123" y="0"/>
                      </a:moveTo>
                      <a:lnTo>
                        <a:pt x="2539" y="0"/>
                      </a:lnTo>
                      <a:cubicBezTo>
                        <a:pt x="1269" y="0"/>
                        <a:pt x="0" y="1269"/>
                        <a:pt x="0" y="2538"/>
                      </a:cubicBezTo>
                      <a:lnTo>
                        <a:pt x="0" y="2538"/>
                      </a:lnTo>
                      <a:cubicBezTo>
                        <a:pt x="0" y="3808"/>
                        <a:pt x="1269" y="5077"/>
                        <a:pt x="2539" y="5077"/>
                      </a:cubicBezTo>
                      <a:lnTo>
                        <a:pt x="90123" y="5077"/>
                      </a:lnTo>
                      <a:cubicBezTo>
                        <a:pt x="91393" y="5077"/>
                        <a:pt x="92662" y="3808"/>
                        <a:pt x="92662" y="2538"/>
                      </a:cubicBezTo>
                      <a:lnTo>
                        <a:pt x="92662" y="2538"/>
                      </a:lnTo>
                      <a:cubicBezTo>
                        <a:pt x="92662" y="1269"/>
                        <a:pt x="91393" y="0"/>
                        <a:pt x="90123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38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424049" y="4500321"/>
                <a:ext cx="92661" cy="110432"/>
                <a:chOff x="11424049" y="4500321"/>
                <a:chExt cx="92661" cy="110432"/>
              </a:xfrm>
              <a:solidFill>
                <a:srgbClr val="FFFFFF"/>
              </a:solidFill>
            </p:grpSpPr>
            <p:sp>
              <p:nvSpPr>
                <p:cNvPr id="139" name="Freeform: Shape 138">
                  <a:extLst>
                    <a:ext uri="{FF2B5EF4-FFF2-40B4-BE49-F238E27FC236}">
                      <a16:creationId xmlns:a16="http://schemas.microsoft.com/office/drawing/2014/main" id="{5290D144-FBEF-4F97-A94E-D6301BDE295F}"/>
                    </a:ext>
                  </a:extLst>
                </p:cNvPr>
                <p:cNvSpPr/>
                <p:nvPr/>
              </p:nvSpPr>
              <p:spPr>
                <a:xfrm>
                  <a:off x="11425954" y="4504764"/>
                  <a:ext cx="88853" cy="105989"/>
                </a:xfrm>
                <a:custGeom>
                  <a:avLst/>
                  <a:gdLst>
                    <a:gd name="connsiteX0" fmla="*/ 81237 w 88853"/>
                    <a:gd name="connsiteY0" fmla="*/ 105990 h 105989"/>
                    <a:gd name="connsiteX1" fmla="*/ 12058 w 88853"/>
                    <a:gd name="connsiteY1" fmla="*/ 105990 h 105989"/>
                    <a:gd name="connsiteX2" fmla="*/ 0 w 88853"/>
                    <a:gd name="connsiteY2" fmla="*/ 0 h 105989"/>
                    <a:gd name="connsiteX3" fmla="*/ 88854 w 88853"/>
                    <a:gd name="connsiteY3" fmla="*/ 0 h 105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853" h="105989">
                      <a:moveTo>
                        <a:pt x="81237" y="105990"/>
                      </a:moveTo>
                      <a:lnTo>
                        <a:pt x="12058" y="105990"/>
                      </a:lnTo>
                      <a:lnTo>
                        <a:pt x="0" y="0"/>
                      </a:lnTo>
                      <a:lnTo>
                        <a:pt x="88854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40" name="Freeform: Shape 139">
                  <a:extLst>
                    <a:ext uri="{FF2B5EF4-FFF2-40B4-BE49-F238E27FC236}">
                      <a16:creationId xmlns:a16="http://schemas.microsoft.com/office/drawing/2014/main" id="{B4514D9D-29E3-499D-9E16-8F57024DF528}"/>
                    </a:ext>
                  </a:extLst>
                </p:cNvPr>
                <p:cNvSpPr/>
                <p:nvPr/>
              </p:nvSpPr>
              <p:spPr>
                <a:xfrm>
                  <a:off x="11424049" y="4500321"/>
                  <a:ext cx="92661" cy="5077"/>
                </a:xfrm>
                <a:custGeom>
                  <a:avLst/>
                  <a:gdLst>
                    <a:gd name="connsiteX0" fmla="*/ 90123 w 92661"/>
                    <a:gd name="connsiteY0" fmla="*/ 0 h 5077"/>
                    <a:gd name="connsiteX1" fmla="*/ 2539 w 92661"/>
                    <a:gd name="connsiteY1" fmla="*/ 0 h 5077"/>
                    <a:gd name="connsiteX2" fmla="*/ 0 w 92661"/>
                    <a:gd name="connsiteY2" fmla="*/ 2539 h 5077"/>
                    <a:gd name="connsiteX3" fmla="*/ 0 w 92661"/>
                    <a:gd name="connsiteY3" fmla="*/ 2539 h 5077"/>
                    <a:gd name="connsiteX4" fmla="*/ 2539 w 92661"/>
                    <a:gd name="connsiteY4" fmla="*/ 5077 h 5077"/>
                    <a:gd name="connsiteX5" fmla="*/ 90123 w 92661"/>
                    <a:gd name="connsiteY5" fmla="*/ 5077 h 5077"/>
                    <a:gd name="connsiteX6" fmla="*/ 92662 w 92661"/>
                    <a:gd name="connsiteY6" fmla="*/ 2539 h 5077"/>
                    <a:gd name="connsiteX7" fmla="*/ 92662 w 92661"/>
                    <a:gd name="connsiteY7" fmla="*/ 2539 h 5077"/>
                    <a:gd name="connsiteX8" fmla="*/ 90123 w 92661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1" h="5077">
                      <a:moveTo>
                        <a:pt x="90123" y="0"/>
                      </a:moveTo>
                      <a:lnTo>
                        <a:pt x="2539" y="0"/>
                      </a:lnTo>
                      <a:cubicBezTo>
                        <a:pt x="1269" y="0"/>
                        <a:pt x="0" y="1269"/>
                        <a:pt x="0" y="2539"/>
                      </a:cubicBezTo>
                      <a:lnTo>
                        <a:pt x="0" y="2539"/>
                      </a:lnTo>
                      <a:cubicBezTo>
                        <a:pt x="0" y="3808"/>
                        <a:pt x="1269" y="5077"/>
                        <a:pt x="2539" y="5077"/>
                      </a:cubicBezTo>
                      <a:lnTo>
                        <a:pt x="90123" y="5077"/>
                      </a:lnTo>
                      <a:cubicBezTo>
                        <a:pt x="91393" y="5077"/>
                        <a:pt x="92662" y="3808"/>
                        <a:pt x="92662" y="2539"/>
                      </a:cubicBezTo>
                      <a:lnTo>
                        <a:pt x="92662" y="2539"/>
                      </a:lnTo>
                      <a:cubicBezTo>
                        <a:pt x="92662" y="1269"/>
                        <a:pt x="91393" y="0"/>
                        <a:pt x="90123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141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10652926" y="3897385"/>
              <a:ext cx="993257" cy="394764"/>
              <a:chOff x="10652926" y="3897385"/>
              <a:chExt cx="993257" cy="394764"/>
            </a:xfrm>
            <a:solidFill>
              <a:schemeClr val="accent1"/>
            </a:solidFill>
          </p:grpSpPr>
          <p:grpSp>
            <p:nvGrpSpPr>
              <p:cNvPr id="142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0652926" y="3897385"/>
                <a:ext cx="512177" cy="394764"/>
                <a:chOff x="10652926" y="3897385"/>
                <a:chExt cx="512177" cy="394764"/>
              </a:xfrm>
              <a:solidFill>
                <a:schemeClr val="accent1"/>
              </a:solidFill>
            </p:grpSpPr>
            <p:sp>
              <p:nvSpPr>
                <p:cNvPr id="143" name="Freeform: Shape 142">
                  <a:extLst>
                    <a:ext uri="{FF2B5EF4-FFF2-40B4-BE49-F238E27FC236}">
                      <a16:creationId xmlns:a16="http://schemas.microsoft.com/office/drawing/2014/main" id="{01B4F17F-2796-4D4A-BF19-D3B4CAB2678B}"/>
                    </a:ext>
                  </a:extLst>
                </p:cNvPr>
                <p:cNvSpPr/>
                <p:nvPr/>
              </p:nvSpPr>
              <p:spPr>
                <a:xfrm>
                  <a:off x="10652926" y="4028128"/>
                  <a:ext cx="78094" cy="232923"/>
                </a:xfrm>
                <a:custGeom>
                  <a:avLst/>
                  <a:gdLst>
                    <a:gd name="connsiteX0" fmla="*/ 58389 w 78094"/>
                    <a:gd name="connsiteY0" fmla="*/ 9520 h 232923"/>
                    <a:gd name="connsiteX1" fmla="*/ 53312 w 78094"/>
                    <a:gd name="connsiteY1" fmla="*/ 9520 h 232923"/>
                    <a:gd name="connsiteX2" fmla="*/ 53312 w 78094"/>
                    <a:gd name="connsiteY2" fmla="*/ 9520 h 232923"/>
                    <a:gd name="connsiteX3" fmla="*/ 43792 w 78094"/>
                    <a:gd name="connsiteY3" fmla="*/ 0 h 232923"/>
                    <a:gd name="connsiteX4" fmla="*/ 34907 w 78094"/>
                    <a:gd name="connsiteY4" fmla="*/ 0 h 232923"/>
                    <a:gd name="connsiteX5" fmla="*/ 25387 w 78094"/>
                    <a:gd name="connsiteY5" fmla="*/ 9520 h 232923"/>
                    <a:gd name="connsiteX6" fmla="*/ 25387 w 78094"/>
                    <a:gd name="connsiteY6" fmla="*/ 9520 h 232923"/>
                    <a:gd name="connsiteX7" fmla="*/ 20309 w 78094"/>
                    <a:gd name="connsiteY7" fmla="*/ 9520 h 232923"/>
                    <a:gd name="connsiteX8" fmla="*/ 0 w 78094"/>
                    <a:gd name="connsiteY8" fmla="*/ 29829 h 232923"/>
                    <a:gd name="connsiteX9" fmla="*/ 0 w 78094"/>
                    <a:gd name="connsiteY9" fmla="*/ 212614 h 232923"/>
                    <a:gd name="connsiteX10" fmla="*/ 20309 w 78094"/>
                    <a:gd name="connsiteY10" fmla="*/ 232923 h 232923"/>
                    <a:gd name="connsiteX11" fmla="*/ 57755 w 78094"/>
                    <a:gd name="connsiteY11" fmla="*/ 232923 h 232923"/>
                    <a:gd name="connsiteX12" fmla="*/ 78065 w 78094"/>
                    <a:gd name="connsiteY12" fmla="*/ 212614 h 232923"/>
                    <a:gd name="connsiteX13" fmla="*/ 78065 w 78094"/>
                    <a:gd name="connsiteY13" fmla="*/ 29829 h 232923"/>
                    <a:gd name="connsiteX14" fmla="*/ 58389 w 78094"/>
                    <a:gd name="connsiteY14" fmla="*/ 9520 h 2329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8094" h="232923">
                      <a:moveTo>
                        <a:pt x="58389" y="9520"/>
                      </a:moveTo>
                      <a:lnTo>
                        <a:pt x="53312" y="9520"/>
                      </a:lnTo>
                      <a:cubicBezTo>
                        <a:pt x="53312" y="9520"/>
                        <a:pt x="53312" y="9520"/>
                        <a:pt x="53312" y="9520"/>
                      </a:cubicBezTo>
                      <a:cubicBezTo>
                        <a:pt x="53312" y="4442"/>
                        <a:pt x="48869" y="0"/>
                        <a:pt x="43792" y="0"/>
                      </a:cubicBezTo>
                      <a:lnTo>
                        <a:pt x="34907" y="0"/>
                      </a:lnTo>
                      <a:cubicBezTo>
                        <a:pt x="29829" y="0"/>
                        <a:pt x="25387" y="4442"/>
                        <a:pt x="25387" y="9520"/>
                      </a:cubicBezTo>
                      <a:cubicBezTo>
                        <a:pt x="25387" y="9520"/>
                        <a:pt x="25387" y="9520"/>
                        <a:pt x="25387" y="9520"/>
                      </a:cubicBezTo>
                      <a:lnTo>
                        <a:pt x="20309" y="9520"/>
                      </a:lnTo>
                      <a:cubicBezTo>
                        <a:pt x="8886" y="9520"/>
                        <a:pt x="0" y="19040"/>
                        <a:pt x="0" y="29829"/>
                      </a:cubicBezTo>
                      <a:lnTo>
                        <a:pt x="0" y="212614"/>
                      </a:lnTo>
                      <a:cubicBezTo>
                        <a:pt x="0" y="224038"/>
                        <a:pt x="9520" y="232923"/>
                        <a:pt x="20309" y="232923"/>
                      </a:cubicBezTo>
                      <a:lnTo>
                        <a:pt x="57755" y="232923"/>
                      </a:lnTo>
                      <a:cubicBezTo>
                        <a:pt x="69179" y="232923"/>
                        <a:pt x="78065" y="223403"/>
                        <a:pt x="78065" y="212614"/>
                      </a:cubicBezTo>
                      <a:lnTo>
                        <a:pt x="78065" y="29829"/>
                      </a:lnTo>
                      <a:cubicBezTo>
                        <a:pt x="78699" y="18405"/>
                        <a:pt x="69179" y="9520"/>
                        <a:pt x="58389" y="9520"/>
                      </a:cubicBezTo>
                      <a:close/>
                    </a:path>
                  </a:pathLst>
                </a:custGeom>
                <a:solidFill>
                  <a:srgbClr val="FFE09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44" name="Freeform: Shape 143">
                  <a:extLst>
                    <a:ext uri="{FF2B5EF4-FFF2-40B4-BE49-F238E27FC236}">
                      <a16:creationId xmlns:a16="http://schemas.microsoft.com/office/drawing/2014/main" id="{03E33BBB-F06A-47B9-A4F4-25EE95D0CDC6}"/>
                    </a:ext>
                  </a:extLst>
                </p:cNvPr>
                <p:cNvSpPr/>
                <p:nvPr/>
              </p:nvSpPr>
              <p:spPr>
                <a:xfrm>
                  <a:off x="10748761" y="4028128"/>
                  <a:ext cx="78094" cy="232923"/>
                </a:xfrm>
                <a:custGeom>
                  <a:avLst/>
                  <a:gdLst>
                    <a:gd name="connsiteX0" fmla="*/ 58390 w 78094"/>
                    <a:gd name="connsiteY0" fmla="*/ 9520 h 232923"/>
                    <a:gd name="connsiteX1" fmla="*/ 53312 w 78094"/>
                    <a:gd name="connsiteY1" fmla="*/ 9520 h 232923"/>
                    <a:gd name="connsiteX2" fmla="*/ 53312 w 78094"/>
                    <a:gd name="connsiteY2" fmla="*/ 9520 h 232923"/>
                    <a:gd name="connsiteX3" fmla="*/ 43792 w 78094"/>
                    <a:gd name="connsiteY3" fmla="*/ 0 h 232923"/>
                    <a:gd name="connsiteX4" fmla="*/ 34907 w 78094"/>
                    <a:gd name="connsiteY4" fmla="*/ 0 h 232923"/>
                    <a:gd name="connsiteX5" fmla="*/ 25387 w 78094"/>
                    <a:gd name="connsiteY5" fmla="*/ 9520 h 232923"/>
                    <a:gd name="connsiteX6" fmla="*/ 25387 w 78094"/>
                    <a:gd name="connsiteY6" fmla="*/ 9520 h 232923"/>
                    <a:gd name="connsiteX7" fmla="*/ 20310 w 78094"/>
                    <a:gd name="connsiteY7" fmla="*/ 9520 h 232923"/>
                    <a:gd name="connsiteX8" fmla="*/ 0 w 78094"/>
                    <a:gd name="connsiteY8" fmla="*/ 29829 h 232923"/>
                    <a:gd name="connsiteX9" fmla="*/ 0 w 78094"/>
                    <a:gd name="connsiteY9" fmla="*/ 212614 h 232923"/>
                    <a:gd name="connsiteX10" fmla="*/ 20310 w 78094"/>
                    <a:gd name="connsiteY10" fmla="*/ 232923 h 232923"/>
                    <a:gd name="connsiteX11" fmla="*/ 57755 w 78094"/>
                    <a:gd name="connsiteY11" fmla="*/ 232923 h 232923"/>
                    <a:gd name="connsiteX12" fmla="*/ 78065 w 78094"/>
                    <a:gd name="connsiteY12" fmla="*/ 212614 h 232923"/>
                    <a:gd name="connsiteX13" fmla="*/ 78065 w 78094"/>
                    <a:gd name="connsiteY13" fmla="*/ 29829 h 232923"/>
                    <a:gd name="connsiteX14" fmla="*/ 58390 w 78094"/>
                    <a:gd name="connsiteY14" fmla="*/ 9520 h 2329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8094" h="232923">
                      <a:moveTo>
                        <a:pt x="58390" y="9520"/>
                      </a:moveTo>
                      <a:lnTo>
                        <a:pt x="53312" y="9520"/>
                      </a:lnTo>
                      <a:cubicBezTo>
                        <a:pt x="53312" y="9520"/>
                        <a:pt x="53312" y="9520"/>
                        <a:pt x="53312" y="9520"/>
                      </a:cubicBezTo>
                      <a:cubicBezTo>
                        <a:pt x="53312" y="4442"/>
                        <a:pt x="48870" y="0"/>
                        <a:pt x="43792" y="0"/>
                      </a:cubicBezTo>
                      <a:lnTo>
                        <a:pt x="34907" y="0"/>
                      </a:lnTo>
                      <a:cubicBezTo>
                        <a:pt x="29830" y="0"/>
                        <a:pt x="25387" y="4442"/>
                        <a:pt x="25387" y="9520"/>
                      </a:cubicBezTo>
                      <a:cubicBezTo>
                        <a:pt x="25387" y="9520"/>
                        <a:pt x="25387" y="9520"/>
                        <a:pt x="25387" y="9520"/>
                      </a:cubicBezTo>
                      <a:lnTo>
                        <a:pt x="20310" y="9520"/>
                      </a:lnTo>
                      <a:cubicBezTo>
                        <a:pt x="8886" y="9520"/>
                        <a:pt x="0" y="19040"/>
                        <a:pt x="0" y="29829"/>
                      </a:cubicBezTo>
                      <a:lnTo>
                        <a:pt x="0" y="212614"/>
                      </a:lnTo>
                      <a:cubicBezTo>
                        <a:pt x="0" y="224038"/>
                        <a:pt x="9520" y="232923"/>
                        <a:pt x="20310" y="232923"/>
                      </a:cubicBezTo>
                      <a:lnTo>
                        <a:pt x="57755" y="232923"/>
                      </a:lnTo>
                      <a:cubicBezTo>
                        <a:pt x="69179" y="232923"/>
                        <a:pt x="78065" y="223403"/>
                        <a:pt x="78065" y="212614"/>
                      </a:cubicBezTo>
                      <a:lnTo>
                        <a:pt x="78065" y="29829"/>
                      </a:lnTo>
                      <a:cubicBezTo>
                        <a:pt x="78699" y="18405"/>
                        <a:pt x="69179" y="9520"/>
                        <a:pt x="58390" y="9520"/>
                      </a:cubicBezTo>
                      <a:close/>
                    </a:path>
                  </a:pathLst>
                </a:custGeom>
                <a:solidFill>
                  <a:srgbClr val="FFE09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45" name="Freeform: Shape 144">
                  <a:extLst>
                    <a:ext uri="{FF2B5EF4-FFF2-40B4-BE49-F238E27FC236}">
                      <a16:creationId xmlns:a16="http://schemas.microsoft.com/office/drawing/2014/main" id="{3724F602-40CB-4041-BFD6-F1E49F7BF1F6}"/>
                    </a:ext>
                  </a:extLst>
                </p:cNvPr>
                <p:cNvSpPr/>
                <p:nvPr/>
              </p:nvSpPr>
              <p:spPr>
                <a:xfrm>
                  <a:off x="10853481" y="4028128"/>
                  <a:ext cx="78094" cy="232923"/>
                </a:xfrm>
                <a:custGeom>
                  <a:avLst/>
                  <a:gdLst>
                    <a:gd name="connsiteX0" fmla="*/ 58390 w 78094"/>
                    <a:gd name="connsiteY0" fmla="*/ 9520 h 232923"/>
                    <a:gd name="connsiteX1" fmla="*/ 53312 w 78094"/>
                    <a:gd name="connsiteY1" fmla="*/ 9520 h 232923"/>
                    <a:gd name="connsiteX2" fmla="*/ 53312 w 78094"/>
                    <a:gd name="connsiteY2" fmla="*/ 9520 h 232923"/>
                    <a:gd name="connsiteX3" fmla="*/ 43792 w 78094"/>
                    <a:gd name="connsiteY3" fmla="*/ 0 h 232923"/>
                    <a:gd name="connsiteX4" fmla="*/ 34907 w 78094"/>
                    <a:gd name="connsiteY4" fmla="*/ 0 h 232923"/>
                    <a:gd name="connsiteX5" fmla="*/ 25387 w 78094"/>
                    <a:gd name="connsiteY5" fmla="*/ 9520 h 232923"/>
                    <a:gd name="connsiteX6" fmla="*/ 25387 w 78094"/>
                    <a:gd name="connsiteY6" fmla="*/ 9520 h 232923"/>
                    <a:gd name="connsiteX7" fmla="*/ 20310 w 78094"/>
                    <a:gd name="connsiteY7" fmla="*/ 9520 h 232923"/>
                    <a:gd name="connsiteX8" fmla="*/ 0 w 78094"/>
                    <a:gd name="connsiteY8" fmla="*/ 29829 h 232923"/>
                    <a:gd name="connsiteX9" fmla="*/ 0 w 78094"/>
                    <a:gd name="connsiteY9" fmla="*/ 212614 h 232923"/>
                    <a:gd name="connsiteX10" fmla="*/ 20310 w 78094"/>
                    <a:gd name="connsiteY10" fmla="*/ 232923 h 232923"/>
                    <a:gd name="connsiteX11" fmla="*/ 57755 w 78094"/>
                    <a:gd name="connsiteY11" fmla="*/ 232923 h 232923"/>
                    <a:gd name="connsiteX12" fmla="*/ 78065 w 78094"/>
                    <a:gd name="connsiteY12" fmla="*/ 212614 h 232923"/>
                    <a:gd name="connsiteX13" fmla="*/ 78065 w 78094"/>
                    <a:gd name="connsiteY13" fmla="*/ 29829 h 232923"/>
                    <a:gd name="connsiteX14" fmla="*/ 58390 w 78094"/>
                    <a:gd name="connsiteY14" fmla="*/ 9520 h 2329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78094" h="232923">
                      <a:moveTo>
                        <a:pt x="58390" y="9520"/>
                      </a:moveTo>
                      <a:lnTo>
                        <a:pt x="53312" y="9520"/>
                      </a:lnTo>
                      <a:cubicBezTo>
                        <a:pt x="53312" y="9520"/>
                        <a:pt x="53312" y="9520"/>
                        <a:pt x="53312" y="9520"/>
                      </a:cubicBezTo>
                      <a:cubicBezTo>
                        <a:pt x="53312" y="4442"/>
                        <a:pt x="48870" y="0"/>
                        <a:pt x="43792" y="0"/>
                      </a:cubicBezTo>
                      <a:lnTo>
                        <a:pt x="34907" y="0"/>
                      </a:lnTo>
                      <a:cubicBezTo>
                        <a:pt x="29830" y="0"/>
                        <a:pt x="25387" y="4442"/>
                        <a:pt x="25387" y="9520"/>
                      </a:cubicBezTo>
                      <a:cubicBezTo>
                        <a:pt x="25387" y="9520"/>
                        <a:pt x="25387" y="9520"/>
                        <a:pt x="25387" y="9520"/>
                      </a:cubicBezTo>
                      <a:lnTo>
                        <a:pt x="20310" y="9520"/>
                      </a:lnTo>
                      <a:cubicBezTo>
                        <a:pt x="8886" y="9520"/>
                        <a:pt x="0" y="19040"/>
                        <a:pt x="0" y="29829"/>
                      </a:cubicBezTo>
                      <a:lnTo>
                        <a:pt x="0" y="212614"/>
                      </a:lnTo>
                      <a:cubicBezTo>
                        <a:pt x="0" y="224038"/>
                        <a:pt x="9520" y="232923"/>
                        <a:pt x="20310" y="232923"/>
                      </a:cubicBezTo>
                      <a:lnTo>
                        <a:pt x="57755" y="232923"/>
                      </a:lnTo>
                      <a:cubicBezTo>
                        <a:pt x="69179" y="232923"/>
                        <a:pt x="78065" y="223403"/>
                        <a:pt x="78065" y="212614"/>
                      </a:cubicBezTo>
                      <a:lnTo>
                        <a:pt x="78065" y="29829"/>
                      </a:lnTo>
                      <a:cubicBezTo>
                        <a:pt x="78699" y="18405"/>
                        <a:pt x="69179" y="9520"/>
                        <a:pt x="58390" y="9520"/>
                      </a:cubicBezTo>
                      <a:close/>
                    </a:path>
                  </a:pathLst>
                </a:custGeom>
                <a:solidFill>
                  <a:srgbClr val="9FC1F4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46" name="Freeform: Shape 145">
                  <a:extLst>
                    <a:ext uri="{FF2B5EF4-FFF2-40B4-BE49-F238E27FC236}">
                      <a16:creationId xmlns:a16="http://schemas.microsoft.com/office/drawing/2014/main" id="{00734B2D-6141-458B-A5E9-547266018EA1}"/>
                    </a:ext>
                  </a:extLst>
                </p:cNvPr>
                <p:cNvSpPr/>
                <p:nvPr/>
              </p:nvSpPr>
              <p:spPr>
                <a:xfrm>
                  <a:off x="10991205" y="3897385"/>
                  <a:ext cx="173898" cy="394764"/>
                </a:xfrm>
                <a:custGeom>
                  <a:avLst/>
                  <a:gdLst>
                    <a:gd name="connsiteX0" fmla="*/ 133915 w 173898"/>
                    <a:gd name="connsiteY0" fmla="*/ 16502 h 394764"/>
                    <a:gd name="connsiteX1" fmla="*/ 76160 w 173898"/>
                    <a:gd name="connsiteY1" fmla="*/ 16502 h 394764"/>
                    <a:gd name="connsiteX2" fmla="*/ 82507 w 173898"/>
                    <a:gd name="connsiteY2" fmla="*/ 10155 h 394764"/>
                    <a:gd name="connsiteX3" fmla="*/ 82507 w 173898"/>
                    <a:gd name="connsiteY3" fmla="*/ 6347 h 394764"/>
                    <a:gd name="connsiteX4" fmla="*/ 76160 w 173898"/>
                    <a:gd name="connsiteY4" fmla="*/ 0 h 394764"/>
                    <a:gd name="connsiteX5" fmla="*/ 31733 w 173898"/>
                    <a:gd name="connsiteY5" fmla="*/ 0 h 394764"/>
                    <a:gd name="connsiteX6" fmla="*/ 25387 w 173898"/>
                    <a:gd name="connsiteY6" fmla="*/ 6347 h 394764"/>
                    <a:gd name="connsiteX7" fmla="*/ 25387 w 173898"/>
                    <a:gd name="connsiteY7" fmla="*/ 10155 h 394764"/>
                    <a:gd name="connsiteX8" fmla="*/ 31733 w 173898"/>
                    <a:gd name="connsiteY8" fmla="*/ 16502 h 394764"/>
                    <a:gd name="connsiteX9" fmla="*/ 39984 w 173898"/>
                    <a:gd name="connsiteY9" fmla="*/ 16502 h 394764"/>
                    <a:gd name="connsiteX10" fmla="*/ 0 w 173898"/>
                    <a:gd name="connsiteY10" fmla="*/ 56486 h 394764"/>
                    <a:gd name="connsiteX11" fmla="*/ 0 w 173898"/>
                    <a:gd name="connsiteY11" fmla="*/ 354780 h 394764"/>
                    <a:gd name="connsiteX12" fmla="*/ 39984 w 173898"/>
                    <a:gd name="connsiteY12" fmla="*/ 394764 h 394764"/>
                    <a:gd name="connsiteX13" fmla="*/ 133915 w 173898"/>
                    <a:gd name="connsiteY13" fmla="*/ 394764 h 394764"/>
                    <a:gd name="connsiteX14" fmla="*/ 173899 w 173898"/>
                    <a:gd name="connsiteY14" fmla="*/ 354780 h 394764"/>
                    <a:gd name="connsiteX15" fmla="*/ 173899 w 173898"/>
                    <a:gd name="connsiteY15" fmla="*/ 56486 h 394764"/>
                    <a:gd name="connsiteX16" fmla="*/ 133915 w 173898"/>
                    <a:gd name="connsiteY16" fmla="*/ 16502 h 3947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73898" h="394764">
                      <a:moveTo>
                        <a:pt x="133915" y="16502"/>
                      </a:moveTo>
                      <a:lnTo>
                        <a:pt x="76160" y="16502"/>
                      </a:lnTo>
                      <a:cubicBezTo>
                        <a:pt x="79334" y="16502"/>
                        <a:pt x="82507" y="13963"/>
                        <a:pt x="82507" y="10155"/>
                      </a:cubicBezTo>
                      <a:lnTo>
                        <a:pt x="82507" y="6347"/>
                      </a:lnTo>
                      <a:cubicBezTo>
                        <a:pt x="82507" y="3173"/>
                        <a:pt x="79968" y="0"/>
                        <a:pt x="76160" y="0"/>
                      </a:cubicBezTo>
                      <a:lnTo>
                        <a:pt x="31733" y="0"/>
                      </a:lnTo>
                      <a:cubicBezTo>
                        <a:pt x="28560" y="0"/>
                        <a:pt x="25387" y="2539"/>
                        <a:pt x="25387" y="6347"/>
                      </a:cubicBezTo>
                      <a:lnTo>
                        <a:pt x="25387" y="10155"/>
                      </a:lnTo>
                      <a:cubicBezTo>
                        <a:pt x="25387" y="13328"/>
                        <a:pt x="27925" y="16502"/>
                        <a:pt x="31733" y="16502"/>
                      </a:cubicBezTo>
                      <a:lnTo>
                        <a:pt x="39984" y="16502"/>
                      </a:lnTo>
                      <a:cubicBezTo>
                        <a:pt x="18405" y="16502"/>
                        <a:pt x="0" y="34272"/>
                        <a:pt x="0" y="56486"/>
                      </a:cubicBezTo>
                      <a:lnTo>
                        <a:pt x="0" y="354780"/>
                      </a:lnTo>
                      <a:cubicBezTo>
                        <a:pt x="0" y="376359"/>
                        <a:pt x="17770" y="394764"/>
                        <a:pt x="39984" y="394764"/>
                      </a:cubicBezTo>
                      <a:lnTo>
                        <a:pt x="133915" y="394764"/>
                      </a:lnTo>
                      <a:cubicBezTo>
                        <a:pt x="155494" y="394764"/>
                        <a:pt x="173899" y="376994"/>
                        <a:pt x="173899" y="354780"/>
                      </a:cubicBezTo>
                      <a:lnTo>
                        <a:pt x="173899" y="56486"/>
                      </a:lnTo>
                      <a:cubicBezTo>
                        <a:pt x="173899" y="34907"/>
                        <a:pt x="156129" y="16502"/>
                        <a:pt x="133915" y="16502"/>
                      </a:cubicBezTo>
                      <a:close/>
                    </a:path>
                  </a:pathLst>
                </a:custGeom>
                <a:solidFill>
                  <a:srgbClr val="9FC1F4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47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424049" y="3971642"/>
                <a:ext cx="92661" cy="176438"/>
                <a:chOff x="11424049" y="3971642"/>
                <a:chExt cx="92661" cy="176438"/>
              </a:xfrm>
              <a:solidFill>
                <a:srgbClr val="FFFFFF"/>
              </a:solidFill>
            </p:grpSpPr>
            <p:grpSp>
              <p:nvGrpSpPr>
                <p:cNvPr id="148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424049" y="3971642"/>
                  <a:ext cx="92661" cy="110432"/>
                  <a:chOff x="11424049" y="3971642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49" name="Freeform: Shape 148">
                    <a:extLst>
                      <a:ext uri="{FF2B5EF4-FFF2-40B4-BE49-F238E27FC236}">
                        <a16:creationId xmlns:a16="http://schemas.microsoft.com/office/drawing/2014/main" id="{50F93515-00F5-4823-B73B-6F62CA31F572}"/>
                      </a:ext>
                    </a:extLst>
                  </p:cNvPr>
                  <p:cNvSpPr/>
                  <p:nvPr/>
                </p:nvSpPr>
                <p:spPr>
                  <a:xfrm>
                    <a:off x="11425954" y="3976085"/>
                    <a:ext cx="88853" cy="105989"/>
                  </a:xfrm>
                  <a:custGeom>
                    <a:avLst/>
                    <a:gdLst>
                      <a:gd name="connsiteX0" fmla="*/ 81237 w 88853"/>
                      <a:gd name="connsiteY0" fmla="*/ 105990 h 105989"/>
                      <a:gd name="connsiteX1" fmla="*/ 12058 w 88853"/>
                      <a:gd name="connsiteY1" fmla="*/ 105990 h 105989"/>
                      <a:gd name="connsiteX2" fmla="*/ 0 w 88853"/>
                      <a:gd name="connsiteY2" fmla="*/ 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81237" y="105990"/>
                        </a:moveTo>
                        <a:lnTo>
                          <a:pt x="12058" y="105990"/>
                        </a:lnTo>
                        <a:lnTo>
                          <a:pt x="0" y="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50" name="Freeform: Shape 149">
                    <a:extLst>
                      <a:ext uri="{FF2B5EF4-FFF2-40B4-BE49-F238E27FC236}">
                        <a16:creationId xmlns:a16="http://schemas.microsoft.com/office/drawing/2014/main" id="{1A20AD51-AEAF-4D1A-AAB5-68A13AF4E51C}"/>
                      </a:ext>
                    </a:extLst>
                  </p:cNvPr>
                  <p:cNvSpPr/>
                  <p:nvPr/>
                </p:nvSpPr>
                <p:spPr>
                  <a:xfrm>
                    <a:off x="11424049" y="3971642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662" y="1269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51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424049" y="3986239"/>
                  <a:ext cx="92661" cy="110432"/>
                  <a:chOff x="11424049" y="3986239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52" name="Freeform: Shape 151">
                    <a:extLst>
                      <a:ext uri="{FF2B5EF4-FFF2-40B4-BE49-F238E27FC236}">
                        <a16:creationId xmlns:a16="http://schemas.microsoft.com/office/drawing/2014/main" id="{B3A11298-6104-49D6-968B-618E4AC03744}"/>
                      </a:ext>
                    </a:extLst>
                  </p:cNvPr>
                  <p:cNvSpPr/>
                  <p:nvPr/>
                </p:nvSpPr>
                <p:spPr>
                  <a:xfrm>
                    <a:off x="11425954" y="3990682"/>
                    <a:ext cx="88853" cy="105989"/>
                  </a:xfrm>
                  <a:custGeom>
                    <a:avLst/>
                    <a:gdLst>
                      <a:gd name="connsiteX0" fmla="*/ 81237 w 88853"/>
                      <a:gd name="connsiteY0" fmla="*/ 105990 h 105989"/>
                      <a:gd name="connsiteX1" fmla="*/ 12058 w 88853"/>
                      <a:gd name="connsiteY1" fmla="*/ 105990 h 105989"/>
                      <a:gd name="connsiteX2" fmla="*/ 0 w 88853"/>
                      <a:gd name="connsiteY2" fmla="*/ 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81237" y="105990"/>
                        </a:moveTo>
                        <a:lnTo>
                          <a:pt x="12058" y="105990"/>
                        </a:lnTo>
                        <a:lnTo>
                          <a:pt x="0" y="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53" name="Freeform: Shape 152">
                    <a:extLst>
                      <a:ext uri="{FF2B5EF4-FFF2-40B4-BE49-F238E27FC236}">
                        <a16:creationId xmlns:a16="http://schemas.microsoft.com/office/drawing/2014/main" id="{3944667F-18A2-47E5-8A82-4A47C50BD767}"/>
                      </a:ext>
                    </a:extLst>
                  </p:cNvPr>
                  <p:cNvSpPr/>
                  <p:nvPr/>
                </p:nvSpPr>
                <p:spPr>
                  <a:xfrm>
                    <a:off x="11424049" y="3986239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662" y="1269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54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424049" y="4002106"/>
                  <a:ext cx="92661" cy="110432"/>
                  <a:chOff x="11424049" y="4002106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55" name="Freeform: Shape 154">
                    <a:extLst>
                      <a:ext uri="{FF2B5EF4-FFF2-40B4-BE49-F238E27FC236}">
                        <a16:creationId xmlns:a16="http://schemas.microsoft.com/office/drawing/2014/main" id="{504A71E0-9970-4A74-B8AA-F27B8BEB1343}"/>
                      </a:ext>
                    </a:extLst>
                  </p:cNvPr>
                  <p:cNvSpPr/>
                  <p:nvPr/>
                </p:nvSpPr>
                <p:spPr>
                  <a:xfrm>
                    <a:off x="11425954" y="4006549"/>
                    <a:ext cx="88853" cy="105989"/>
                  </a:xfrm>
                  <a:custGeom>
                    <a:avLst/>
                    <a:gdLst>
                      <a:gd name="connsiteX0" fmla="*/ 81237 w 88853"/>
                      <a:gd name="connsiteY0" fmla="*/ 105990 h 105989"/>
                      <a:gd name="connsiteX1" fmla="*/ 12058 w 88853"/>
                      <a:gd name="connsiteY1" fmla="*/ 105990 h 105989"/>
                      <a:gd name="connsiteX2" fmla="*/ 0 w 88853"/>
                      <a:gd name="connsiteY2" fmla="*/ 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81237" y="105990"/>
                        </a:moveTo>
                        <a:lnTo>
                          <a:pt x="12058" y="105990"/>
                        </a:lnTo>
                        <a:lnTo>
                          <a:pt x="0" y="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56" name="Freeform: Shape 155">
                    <a:extLst>
                      <a:ext uri="{FF2B5EF4-FFF2-40B4-BE49-F238E27FC236}">
                        <a16:creationId xmlns:a16="http://schemas.microsoft.com/office/drawing/2014/main" id="{0559C694-9969-4BC2-A839-6F46CEE125E3}"/>
                      </a:ext>
                    </a:extLst>
                  </p:cNvPr>
                  <p:cNvSpPr/>
                  <p:nvPr/>
                </p:nvSpPr>
                <p:spPr>
                  <a:xfrm>
                    <a:off x="11424049" y="4002106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662" y="635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57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424049" y="4022415"/>
                  <a:ext cx="92661" cy="110432"/>
                  <a:chOff x="11424049" y="4022415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58" name="Freeform: Shape 157">
                    <a:extLst>
                      <a:ext uri="{FF2B5EF4-FFF2-40B4-BE49-F238E27FC236}">
                        <a16:creationId xmlns:a16="http://schemas.microsoft.com/office/drawing/2014/main" id="{0B4E80BE-D9BC-4690-BABD-66D81A4EA5B0}"/>
                      </a:ext>
                    </a:extLst>
                  </p:cNvPr>
                  <p:cNvSpPr/>
                  <p:nvPr/>
                </p:nvSpPr>
                <p:spPr>
                  <a:xfrm>
                    <a:off x="11425954" y="4026858"/>
                    <a:ext cx="88853" cy="105989"/>
                  </a:xfrm>
                  <a:custGeom>
                    <a:avLst/>
                    <a:gdLst>
                      <a:gd name="connsiteX0" fmla="*/ 81237 w 88853"/>
                      <a:gd name="connsiteY0" fmla="*/ 105990 h 105989"/>
                      <a:gd name="connsiteX1" fmla="*/ 12058 w 88853"/>
                      <a:gd name="connsiteY1" fmla="*/ 105990 h 105989"/>
                      <a:gd name="connsiteX2" fmla="*/ 0 w 88853"/>
                      <a:gd name="connsiteY2" fmla="*/ 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81237" y="105990"/>
                        </a:moveTo>
                        <a:lnTo>
                          <a:pt x="12058" y="105990"/>
                        </a:lnTo>
                        <a:lnTo>
                          <a:pt x="0" y="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59" name="Freeform: Shape 158">
                    <a:extLst>
                      <a:ext uri="{FF2B5EF4-FFF2-40B4-BE49-F238E27FC236}">
                        <a16:creationId xmlns:a16="http://schemas.microsoft.com/office/drawing/2014/main" id="{1352AFCA-FE86-44C0-B964-F7A4C75D4CF2}"/>
                      </a:ext>
                    </a:extLst>
                  </p:cNvPr>
                  <p:cNvSpPr/>
                  <p:nvPr/>
                </p:nvSpPr>
                <p:spPr>
                  <a:xfrm>
                    <a:off x="11424049" y="4022415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662" y="1269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60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424049" y="4037648"/>
                  <a:ext cx="92661" cy="110432"/>
                  <a:chOff x="11424049" y="4037648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61" name="Freeform: Shape 160">
                    <a:extLst>
                      <a:ext uri="{FF2B5EF4-FFF2-40B4-BE49-F238E27FC236}">
                        <a16:creationId xmlns:a16="http://schemas.microsoft.com/office/drawing/2014/main" id="{D1319CD2-8F1D-4167-B790-4A2050229774}"/>
                      </a:ext>
                    </a:extLst>
                  </p:cNvPr>
                  <p:cNvSpPr/>
                  <p:nvPr/>
                </p:nvSpPr>
                <p:spPr>
                  <a:xfrm>
                    <a:off x="11425954" y="4042090"/>
                    <a:ext cx="88853" cy="105989"/>
                  </a:xfrm>
                  <a:custGeom>
                    <a:avLst/>
                    <a:gdLst>
                      <a:gd name="connsiteX0" fmla="*/ 81237 w 88853"/>
                      <a:gd name="connsiteY0" fmla="*/ 105990 h 105989"/>
                      <a:gd name="connsiteX1" fmla="*/ 12058 w 88853"/>
                      <a:gd name="connsiteY1" fmla="*/ 105990 h 105989"/>
                      <a:gd name="connsiteX2" fmla="*/ 0 w 88853"/>
                      <a:gd name="connsiteY2" fmla="*/ 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81237" y="105990"/>
                        </a:moveTo>
                        <a:lnTo>
                          <a:pt x="12058" y="105990"/>
                        </a:lnTo>
                        <a:lnTo>
                          <a:pt x="0" y="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62" name="Freeform: Shape 161">
                    <a:extLst>
                      <a:ext uri="{FF2B5EF4-FFF2-40B4-BE49-F238E27FC236}">
                        <a16:creationId xmlns:a16="http://schemas.microsoft.com/office/drawing/2014/main" id="{7BB1092C-8C72-4426-B303-9B0DCA88C5DC}"/>
                      </a:ext>
                    </a:extLst>
                  </p:cNvPr>
                  <p:cNvSpPr/>
                  <p:nvPr/>
                </p:nvSpPr>
                <p:spPr>
                  <a:xfrm>
                    <a:off x="11424049" y="4037648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8 h 5077"/>
                      <a:gd name="connsiteX3" fmla="*/ 0 w 92661"/>
                      <a:gd name="connsiteY3" fmla="*/ 2538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8 h 5077"/>
                      <a:gd name="connsiteX7" fmla="*/ 92662 w 92661"/>
                      <a:gd name="connsiteY7" fmla="*/ 2538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8"/>
                        </a:cubicBezTo>
                        <a:lnTo>
                          <a:pt x="0" y="2538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8"/>
                        </a:cubicBezTo>
                        <a:lnTo>
                          <a:pt x="92662" y="2538"/>
                        </a:lnTo>
                        <a:cubicBezTo>
                          <a:pt x="92662" y="635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163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299020" y="3971642"/>
                <a:ext cx="92661" cy="176438"/>
                <a:chOff x="11299020" y="3971642"/>
                <a:chExt cx="92661" cy="176438"/>
              </a:xfrm>
              <a:solidFill>
                <a:srgbClr val="FFFFFF"/>
              </a:solidFill>
            </p:grpSpPr>
            <p:grpSp>
              <p:nvGrpSpPr>
                <p:cNvPr id="164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299020" y="3971642"/>
                  <a:ext cx="92661" cy="110432"/>
                  <a:chOff x="11299020" y="3971642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65" name="Freeform: Shape 164">
                    <a:extLst>
                      <a:ext uri="{FF2B5EF4-FFF2-40B4-BE49-F238E27FC236}">
                        <a16:creationId xmlns:a16="http://schemas.microsoft.com/office/drawing/2014/main" id="{8789464C-ADC9-49B3-B35E-B96F4C13FF14}"/>
                      </a:ext>
                    </a:extLst>
                  </p:cNvPr>
                  <p:cNvSpPr/>
                  <p:nvPr/>
                </p:nvSpPr>
                <p:spPr>
                  <a:xfrm>
                    <a:off x="11300289" y="3976085"/>
                    <a:ext cx="88853" cy="105989"/>
                  </a:xfrm>
                  <a:custGeom>
                    <a:avLst/>
                    <a:gdLst>
                      <a:gd name="connsiteX0" fmla="*/ 81238 w 88853"/>
                      <a:gd name="connsiteY0" fmla="*/ 105990 h 105989"/>
                      <a:gd name="connsiteX1" fmla="*/ 12693 w 88853"/>
                      <a:gd name="connsiteY1" fmla="*/ 105990 h 105989"/>
                      <a:gd name="connsiteX2" fmla="*/ 0 w 88853"/>
                      <a:gd name="connsiteY2" fmla="*/ 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81238" y="105990"/>
                        </a:moveTo>
                        <a:lnTo>
                          <a:pt x="12693" y="105990"/>
                        </a:lnTo>
                        <a:lnTo>
                          <a:pt x="0" y="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66" name="Freeform: Shape 165">
                    <a:extLst>
                      <a:ext uri="{FF2B5EF4-FFF2-40B4-BE49-F238E27FC236}">
                        <a16:creationId xmlns:a16="http://schemas.microsoft.com/office/drawing/2014/main" id="{A5E27310-8967-4BE7-809C-97477EADD18D}"/>
                      </a:ext>
                    </a:extLst>
                  </p:cNvPr>
                  <p:cNvSpPr/>
                  <p:nvPr/>
                </p:nvSpPr>
                <p:spPr>
                  <a:xfrm>
                    <a:off x="11299020" y="3971642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8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8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8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8" y="5077"/>
                        </a:cubicBezTo>
                        <a:lnTo>
                          <a:pt x="90123" y="5077"/>
                        </a:lnTo>
                        <a:cubicBezTo>
                          <a:pt x="91392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027" y="1269"/>
                          <a:pt x="91392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67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299020" y="3986239"/>
                  <a:ext cx="92661" cy="110432"/>
                  <a:chOff x="11299020" y="3986239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68" name="Freeform: Shape 167">
                    <a:extLst>
                      <a:ext uri="{FF2B5EF4-FFF2-40B4-BE49-F238E27FC236}">
                        <a16:creationId xmlns:a16="http://schemas.microsoft.com/office/drawing/2014/main" id="{89249310-929A-4461-B4B4-F1284BA3E817}"/>
                      </a:ext>
                    </a:extLst>
                  </p:cNvPr>
                  <p:cNvSpPr/>
                  <p:nvPr/>
                </p:nvSpPr>
                <p:spPr>
                  <a:xfrm>
                    <a:off x="11300289" y="3990682"/>
                    <a:ext cx="88853" cy="105989"/>
                  </a:xfrm>
                  <a:custGeom>
                    <a:avLst/>
                    <a:gdLst>
                      <a:gd name="connsiteX0" fmla="*/ 81238 w 88853"/>
                      <a:gd name="connsiteY0" fmla="*/ 105990 h 105989"/>
                      <a:gd name="connsiteX1" fmla="*/ 12693 w 88853"/>
                      <a:gd name="connsiteY1" fmla="*/ 105990 h 105989"/>
                      <a:gd name="connsiteX2" fmla="*/ 0 w 88853"/>
                      <a:gd name="connsiteY2" fmla="*/ 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81238" y="105990"/>
                        </a:moveTo>
                        <a:lnTo>
                          <a:pt x="12693" y="105990"/>
                        </a:lnTo>
                        <a:lnTo>
                          <a:pt x="0" y="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69" name="Freeform: Shape 168">
                    <a:extLst>
                      <a:ext uri="{FF2B5EF4-FFF2-40B4-BE49-F238E27FC236}">
                        <a16:creationId xmlns:a16="http://schemas.microsoft.com/office/drawing/2014/main" id="{D00233AC-7ECF-4B4E-B2D2-1667CEF9EA35}"/>
                      </a:ext>
                    </a:extLst>
                  </p:cNvPr>
                  <p:cNvSpPr/>
                  <p:nvPr/>
                </p:nvSpPr>
                <p:spPr>
                  <a:xfrm>
                    <a:off x="11299020" y="3986239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8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8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8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8" y="5077"/>
                        </a:cubicBezTo>
                        <a:lnTo>
                          <a:pt x="90123" y="5077"/>
                        </a:lnTo>
                        <a:cubicBezTo>
                          <a:pt x="91392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027" y="1269"/>
                          <a:pt x="91392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70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299020" y="4002106"/>
                  <a:ext cx="92661" cy="110432"/>
                  <a:chOff x="11299020" y="4002106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71" name="Freeform: Shape 170">
                    <a:extLst>
                      <a:ext uri="{FF2B5EF4-FFF2-40B4-BE49-F238E27FC236}">
                        <a16:creationId xmlns:a16="http://schemas.microsoft.com/office/drawing/2014/main" id="{682156C9-116D-491B-AEDB-D0802D60F8A6}"/>
                      </a:ext>
                    </a:extLst>
                  </p:cNvPr>
                  <p:cNvSpPr/>
                  <p:nvPr/>
                </p:nvSpPr>
                <p:spPr>
                  <a:xfrm>
                    <a:off x="11300289" y="4006549"/>
                    <a:ext cx="88853" cy="105989"/>
                  </a:xfrm>
                  <a:custGeom>
                    <a:avLst/>
                    <a:gdLst>
                      <a:gd name="connsiteX0" fmla="*/ 81238 w 88853"/>
                      <a:gd name="connsiteY0" fmla="*/ 105990 h 105989"/>
                      <a:gd name="connsiteX1" fmla="*/ 12693 w 88853"/>
                      <a:gd name="connsiteY1" fmla="*/ 105990 h 105989"/>
                      <a:gd name="connsiteX2" fmla="*/ 0 w 88853"/>
                      <a:gd name="connsiteY2" fmla="*/ 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81238" y="105990"/>
                        </a:moveTo>
                        <a:lnTo>
                          <a:pt x="12693" y="105990"/>
                        </a:lnTo>
                        <a:lnTo>
                          <a:pt x="0" y="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72" name="Freeform: Shape 171">
                    <a:extLst>
                      <a:ext uri="{FF2B5EF4-FFF2-40B4-BE49-F238E27FC236}">
                        <a16:creationId xmlns:a16="http://schemas.microsoft.com/office/drawing/2014/main" id="{8987FE16-79A8-4A78-A281-BF25A972430A}"/>
                      </a:ext>
                    </a:extLst>
                  </p:cNvPr>
                  <p:cNvSpPr/>
                  <p:nvPr/>
                </p:nvSpPr>
                <p:spPr>
                  <a:xfrm>
                    <a:off x="11299020" y="4002106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8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8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8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8" y="5077"/>
                        </a:cubicBezTo>
                        <a:lnTo>
                          <a:pt x="90123" y="5077"/>
                        </a:lnTo>
                        <a:cubicBezTo>
                          <a:pt x="91392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027" y="635"/>
                          <a:pt x="91392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73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299020" y="4022415"/>
                  <a:ext cx="92661" cy="110432"/>
                  <a:chOff x="11299020" y="4022415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74" name="Freeform: Shape 173">
                    <a:extLst>
                      <a:ext uri="{FF2B5EF4-FFF2-40B4-BE49-F238E27FC236}">
                        <a16:creationId xmlns:a16="http://schemas.microsoft.com/office/drawing/2014/main" id="{F0512DE6-967C-4FF0-858D-B38DF0703E7A}"/>
                      </a:ext>
                    </a:extLst>
                  </p:cNvPr>
                  <p:cNvSpPr/>
                  <p:nvPr/>
                </p:nvSpPr>
                <p:spPr>
                  <a:xfrm>
                    <a:off x="11300289" y="4026858"/>
                    <a:ext cx="88853" cy="105989"/>
                  </a:xfrm>
                  <a:custGeom>
                    <a:avLst/>
                    <a:gdLst>
                      <a:gd name="connsiteX0" fmla="*/ 81238 w 88853"/>
                      <a:gd name="connsiteY0" fmla="*/ 105990 h 105989"/>
                      <a:gd name="connsiteX1" fmla="*/ 12693 w 88853"/>
                      <a:gd name="connsiteY1" fmla="*/ 105990 h 105989"/>
                      <a:gd name="connsiteX2" fmla="*/ 0 w 88853"/>
                      <a:gd name="connsiteY2" fmla="*/ 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81238" y="105990"/>
                        </a:moveTo>
                        <a:lnTo>
                          <a:pt x="12693" y="105990"/>
                        </a:lnTo>
                        <a:lnTo>
                          <a:pt x="0" y="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75" name="Freeform: Shape 174">
                    <a:extLst>
                      <a:ext uri="{FF2B5EF4-FFF2-40B4-BE49-F238E27FC236}">
                        <a16:creationId xmlns:a16="http://schemas.microsoft.com/office/drawing/2014/main" id="{4F428698-2F83-4B9B-BCC3-0A35CDAF1C48}"/>
                      </a:ext>
                    </a:extLst>
                  </p:cNvPr>
                  <p:cNvSpPr/>
                  <p:nvPr/>
                </p:nvSpPr>
                <p:spPr>
                  <a:xfrm>
                    <a:off x="11299020" y="4022415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8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8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8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8" y="5077"/>
                        </a:cubicBezTo>
                        <a:lnTo>
                          <a:pt x="90123" y="5077"/>
                        </a:lnTo>
                        <a:cubicBezTo>
                          <a:pt x="91392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027" y="1269"/>
                          <a:pt x="91392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76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299020" y="4037648"/>
                  <a:ext cx="92661" cy="110432"/>
                  <a:chOff x="11299020" y="4037648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77" name="Freeform: Shape 176">
                    <a:extLst>
                      <a:ext uri="{FF2B5EF4-FFF2-40B4-BE49-F238E27FC236}">
                        <a16:creationId xmlns:a16="http://schemas.microsoft.com/office/drawing/2014/main" id="{07E62912-AB00-4416-8A5B-915E5334B47C}"/>
                      </a:ext>
                    </a:extLst>
                  </p:cNvPr>
                  <p:cNvSpPr/>
                  <p:nvPr/>
                </p:nvSpPr>
                <p:spPr>
                  <a:xfrm>
                    <a:off x="11300289" y="4042090"/>
                    <a:ext cx="88853" cy="105989"/>
                  </a:xfrm>
                  <a:custGeom>
                    <a:avLst/>
                    <a:gdLst>
                      <a:gd name="connsiteX0" fmla="*/ 0 w 88853"/>
                      <a:gd name="connsiteY0" fmla="*/ 0 h 105989"/>
                      <a:gd name="connsiteX1" fmla="*/ 12693 w 88853"/>
                      <a:gd name="connsiteY1" fmla="*/ 105990 h 105989"/>
                      <a:gd name="connsiteX2" fmla="*/ 81238 w 88853"/>
                      <a:gd name="connsiteY2" fmla="*/ 105990 h 105989"/>
                      <a:gd name="connsiteX3" fmla="*/ 88854 w 88853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853" h="105989">
                        <a:moveTo>
                          <a:pt x="0" y="0"/>
                        </a:moveTo>
                        <a:lnTo>
                          <a:pt x="12693" y="105990"/>
                        </a:lnTo>
                        <a:lnTo>
                          <a:pt x="81238" y="105990"/>
                        </a:lnTo>
                        <a:lnTo>
                          <a:pt x="88854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78" name="Freeform: Shape 177">
                    <a:extLst>
                      <a:ext uri="{FF2B5EF4-FFF2-40B4-BE49-F238E27FC236}">
                        <a16:creationId xmlns:a16="http://schemas.microsoft.com/office/drawing/2014/main" id="{934BD834-F3D5-4964-B3C6-B775DF1A62A0}"/>
                      </a:ext>
                    </a:extLst>
                  </p:cNvPr>
                  <p:cNvSpPr/>
                  <p:nvPr/>
                </p:nvSpPr>
                <p:spPr>
                  <a:xfrm>
                    <a:off x="11299020" y="4037648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8 w 92661"/>
                      <a:gd name="connsiteY1" fmla="*/ 0 h 5077"/>
                      <a:gd name="connsiteX2" fmla="*/ 0 w 92661"/>
                      <a:gd name="connsiteY2" fmla="*/ 2538 h 5077"/>
                      <a:gd name="connsiteX3" fmla="*/ 0 w 92661"/>
                      <a:gd name="connsiteY3" fmla="*/ 2538 h 5077"/>
                      <a:gd name="connsiteX4" fmla="*/ 2538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8 h 5077"/>
                      <a:gd name="connsiteX7" fmla="*/ 92662 w 92661"/>
                      <a:gd name="connsiteY7" fmla="*/ 2538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8" y="0"/>
                        </a:lnTo>
                        <a:cubicBezTo>
                          <a:pt x="1269" y="0"/>
                          <a:pt x="0" y="1269"/>
                          <a:pt x="0" y="2538"/>
                        </a:cubicBezTo>
                        <a:lnTo>
                          <a:pt x="0" y="2538"/>
                        </a:lnTo>
                        <a:cubicBezTo>
                          <a:pt x="0" y="3808"/>
                          <a:pt x="1269" y="5077"/>
                          <a:pt x="2538" y="5077"/>
                        </a:cubicBezTo>
                        <a:lnTo>
                          <a:pt x="90123" y="5077"/>
                        </a:lnTo>
                        <a:cubicBezTo>
                          <a:pt x="91392" y="5077"/>
                          <a:pt x="92662" y="3808"/>
                          <a:pt x="92662" y="2538"/>
                        </a:cubicBezTo>
                        <a:lnTo>
                          <a:pt x="92662" y="2538"/>
                        </a:lnTo>
                        <a:cubicBezTo>
                          <a:pt x="92027" y="635"/>
                          <a:pt x="91392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179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553522" y="3971642"/>
                <a:ext cx="92661" cy="176438"/>
                <a:chOff x="11553522" y="3971642"/>
                <a:chExt cx="92661" cy="176438"/>
              </a:xfrm>
              <a:solidFill>
                <a:srgbClr val="FFFFFF"/>
              </a:solidFill>
            </p:grpSpPr>
            <p:grpSp>
              <p:nvGrpSpPr>
                <p:cNvPr id="180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553522" y="3971642"/>
                  <a:ext cx="92661" cy="110432"/>
                  <a:chOff x="11553522" y="3971642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81" name="Freeform: Shape 180">
                    <a:extLst>
                      <a:ext uri="{FF2B5EF4-FFF2-40B4-BE49-F238E27FC236}">
                        <a16:creationId xmlns:a16="http://schemas.microsoft.com/office/drawing/2014/main" id="{91DA39F9-0F60-43F7-813D-0FB244720602}"/>
                      </a:ext>
                    </a:extLst>
                  </p:cNvPr>
                  <p:cNvSpPr/>
                  <p:nvPr/>
                </p:nvSpPr>
                <p:spPr>
                  <a:xfrm>
                    <a:off x="11555426" y="3976085"/>
                    <a:ext cx="88219" cy="105989"/>
                  </a:xfrm>
                  <a:custGeom>
                    <a:avLst/>
                    <a:gdLst>
                      <a:gd name="connsiteX0" fmla="*/ 81238 w 88219"/>
                      <a:gd name="connsiteY0" fmla="*/ 105990 h 105989"/>
                      <a:gd name="connsiteX1" fmla="*/ 12059 w 88219"/>
                      <a:gd name="connsiteY1" fmla="*/ 105990 h 105989"/>
                      <a:gd name="connsiteX2" fmla="*/ 0 w 88219"/>
                      <a:gd name="connsiteY2" fmla="*/ 0 h 105989"/>
                      <a:gd name="connsiteX3" fmla="*/ 88219 w 88219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219" h="105989">
                        <a:moveTo>
                          <a:pt x="81238" y="105990"/>
                        </a:moveTo>
                        <a:lnTo>
                          <a:pt x="12059" y="105990"/>
                        </a:lnTo>
                        <a:lnTo>
                          <a:pt x="0" y="0"/>
                        </a:lnTo>
                        <a:lnTo>
                          <a:pt x="88219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82" name="Freeform: Shape 181">
                    <a:extLst>
                      <a:ext uri="{FF2B5EF4-FFF2-40B4-BE49-F238E27FC236}">
                        <a16:creationId xmlns:a16="http://schemas.microsoft.com/office/drawing/2014/main" id="{9AEE68E7-7E5A-4462-9090-793BD7736D84}"/>
                      </a:ext>
                    </a:extLst>
                  </p:cNvPr>
                  <p:cNvSpPr/>
                  <p:nvPr/>
                </p:nvSpPr>
                <p:spPr>
                  <a:xfrm>
                    <a:off x="11553522" y="3971642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662" y="1269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83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553522" y="3986239"/>
                  <a:ext cx="92661" cy="110432"/>
                  <a:chOff x="11553522" y="3986239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84" name="Freeform: Shape 183">
                    <a:extLst>
                      <a:ext uri="{FF2B5EF4-FFF2-40B4-BE49-F238E27FC236}">
                        <a16:creationId xmlns:a16="http://schemas.microsoft.com/office/drawing/2014/main" id="{8A0E05F9-B738-43B9-B9DD-BEF74ADEC37A}"/>
                      </a:ext>
                    </a:extLst>
                  </p:cNvPr>
                  <p:cNvSpPr/>
                  <p:nvPr/>
                </p:nvSpPr>
                <p:spPr>
                  <a:xfrm>
                    <a:off x="11555426" y="3990682"/>
                    <a:ext cx="88219" cy="105989"/>
                  </a:xfrm>
                  <a:custGeom>
                    <a:avLst/>
                    <a:gdLst>
                      <a:gd name="connsiteX0" fmla="*/ 81238 w 88219"/>
                      <a:gd name="connsiteY0" fmla="*/ 105990 h 105989"/>
                      <a:gd name="connsiteX1" fmla="*/ 12059 w 88219"/>
                      <a:gd name="connsiteY1" fmla="*/ 105990 h 105989"/>
                      <a:gd name="connsiteX2" fmla="*/ 0 w 88219"/>
                      <a:gd name="connsiteY2" fmla="*/ 0 h 105989"/>
                      <a:gd name="connsiteX3" fmla="*/ 88219 w 88219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219" h="105989">
                        <a:moveTo>
                          <a:pt x="81238" y="105990"/>
                        </a:moveTo>
                        <a:lnTo>
                          <a:pt x="12059" y="105990"/>
                        </a:lnTo>
                        <a:lnTo>
                          <a:pt x="0" y="0"/>
                        </a:lnTo>
                        <a:lnTo>
                          <a:pt x="88219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85" name="Freeform: Shape 184">
                    <a:extLst>
                      <a:ext uri="{FF2B5EF4-FFF2-40B4-BE49-F238E27FC236}">
                        <a16:creationId xmlns:a16="http://schemas.microsoft.com/office/drawing/2014/main" id="{F542777F-63D3-4181-A41A-7BA4CB5638E7}"/>
                      </a:ext>
                    </a:extLst>
                  </p:cNvPr>
                  <p:cNvSpPr/>
                  <p:nvPr/>
                </p:nvSpPr>
                <p:spPr>
                  <a:xfrm>
                    <a:off x="11553522" y="3986239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662" y="1269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86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553522" y="4002106"/>
                  <a:ext cx="92661" cy="110432"/>
                  <a:chOff x="11553522" y="4002106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87" name="Freeform: Shape 186">
                    <a:extLst>
                      <a:ext uri="{FF2B5EF4-FFF2-40B4-BE49-F238E27FC236}">
                        <a16:creationId xmlns:a16="http://schemas.microsoft.com/office/drawing/2014/main" id="{AEFD1FFF-F81A-416A-8F20-6AA31A553FFE}"/>
                      </a:ext>
                    </a:extLst>
                  </p:cNvPr>
                  <p:cNvSpPr/>
                  <p:nvPr/>
                </p:nvSpPr>
                <p:spPr>
                  <a:xfrm>
                    <a:off x="11555426" y="4006549"/>
                    <a:ext cx="88219" cy="105989"/>
                  </a:xfrm>
                  <a:custGeom>
                    <a:avLst/>
                    <a:gdLst>
                      <a:gd name="connsiteX0" fmla="*/ 81238 w 88219"/>
                      <a:gd name="connsiteY0" fmla="*/ 105990 h 105989"/>
                      <a:gd name="connsiteX1" fmla="*/ 12059 w 88219"/>
                      <a:gd name="connsiteY1" fmla="*/ 105990 h 105989"/>
                      <a:gd name="connsiteX2" fmla="*/ 0 w 88219"/>
                      <a:gd name="connsiteY2" fmla="*/ 0 h 105989"/>
                      <a:gd name="connsiteX3" fmla="*/ 88219 w 88219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219" h="105989">
                        <a:moveTo>
                          <a:pt x="81238" y="105990"/>
                        </a:moveTo>
                        <a:lnTo>
                          <a:pt x="12059" y="105990"/>
                        </a:lnTo>
                        <a:lnTo>
                          <a:pt x="0" y="0"/>
                        </a:lnTo>
                        <a:lnTo>
                          <a:pt x="88219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88" name="Freeform: Shape 187">
                    <a:extLst>
                      <a:ext uri="{FF2B5EF4-FFF2-40B4-BE49-F238E27FC236}">
                        <a16:creationId xmlns:a16="http://schemas.microsoft.com/office/drawing/2014/main" id="{71C443D3-0EB3-47F9-BAD8-0D814803AE1F}"/>
                      </a:ext>
                    </a:extLst>
                  </p:cNvPr>
                  <p:cNvSpPr/>
                  <p:nvPr/>
                </p:nvSpPr>
                <p:spPr>
                  <a:xfrm>
                    <a:off x="11553522" y="4002106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662" y="635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89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553522" y="4022415"/>
                  <a:ext cx="92661" cy="110432"/>
                  <a:chOff x="11553522" y="4022415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90" name="Freeform: Shape 189">
                    <a:extLst>
                      <a:ext uri="{FF2B5EF4-FFF2-40B4-BE49-F238E27FC236}">
                        <a16:creationId xmlns:a16="http://schemas.microsoft.com/office/drawing/2014/main" id="{46E79C35-BD80-4491-91CD-B6A2D97906A7}"/>
                      </a:ext>
                    </a:extLst>
                  </p:cNvPr>
                  <p:cNvSpPr/>
                  <p:nvPr/>
                </p:nvSpPr>
                <p:spPr>
                  <a:xfrm>
                    <a:off x="11555426" y="4026858"/>
                    <a:ext cx="88219" cy="105989"/>
                  </a:xfrm>
                  <a:custGeom>
                    <a:avLst/>
                    <a:gdLst>
                      <a:gd name="connsiteX0" fmla="*/ 81238 w 88219"/>
                      <a:gd name="connsiteY0" fmla="*/ 105990 h 105989"/>
                      <a:gd name="connsiteX1" fmla="*/ 12059 w 88219"/>
                      <a:gd name="connsiteY1" fmla="*/ 105990 h 105989"/>
                      <a:gd name="connsiteX2" fmla="*/ 0 w 88219"/>
                      <a:gd name="connsiteY2" fmla="*/ 0 h 105989"/>
                      <a:gd name="connsiteX3" fmla="*/ 88219 w 88219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219" h="105989">
                        <a:moveTo>
                          <a:pt x="81238" y="105990"/>
                        </a:moveTo>
                        <a:lnTo>
                          <a:pt x="12059" y="105990"/>
                        </a:lnTo>
                        <a:lnTo>
                          <a:pt x="0" y="0"/>
                        </a:lnTo>
                        <a:lnTo>
                          <a:pt x="88219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91" name="Freeform: Shape 190">
                    <a:extLst>
                      <a:ext uri="{FF2B5EF4-FFF2-40B4-BE49-F238E27FC236}">
                        <a16:creationId xmlns:a16="http://schemas.microsoft.com/office/drawing/2014/main" id="{44F7E6AA-D324-4FC7-9558-93754858ED3D}"/>
                      </a:ext>
                    </a:extLst>
                  </p:cNvPr>
                  <p:cNvSpPr/>
                  <p:nvPr/>
                </p:nvSpPr>
                <p:spPr>
                  <a:xfrm>
                    <a:off x="11553522" y="4022415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9 h 5077"/>
                      <a:gd name="connsiteX3" fmla="*/ 0 w 92661"/>
                      <a:gd name="connsiteY3" fmla="*/ 2539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9 h 5077"/>
                      <a:gd name="connsiteX7" fmla="*/ 92662 w 92661"/>
                      <a:gd name="connsiteY7" fmla="*/ 2539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9"/>
                        </a:cubicBezTo>
                        <a:lnTo>
                          <a:pt x="0" y="2539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9"/>
                        </a:cubicBezTo>
                        <a:lnTo>
                          <a:pt x="92662" y="2539"/>
                        </a:lnTo>
                        <a:cubicBezTo>
                          <a:pt x="92662" y="1269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92" name="Graphic 4">
                  <a:extLst>
                    <a:ext uri="{FF2B5EF4-FFF2-40B4-BE49-F238E27FC236}">
                      <a16:creationId xmlns:a16="http://schemas.microsoft.com/office/drawing/2014/main" id="{C474A540-41DF-4831-81F3-AFDAF2B45314}"/>
                    </a:ext>
                  </a:extLst>
                </p:cNvPr>
                <p:cNvGrpSpPr/>
                <p:nvPr/>
              </p:nvGrpSpPr>
              <p:grpSpPr>
                <a:xfrm>
                  <a:off x="11553522" y="4037648"/>
                  <a:ext cx="92661" cy="110432"/>
                  <a:chOff x="11553522" y="4037648"/>
                  <a:chExt cx="92661" cy="110432"/>
                </a:xfrm>
                <a:solidFill>
                  <a:srgbClr val="FFFFFF"/>
                </a:solidFill>
              </p:grpSpPr>
              <p:sp>
                <p:nvSpPr>
                  <p:cNvPr id="193" name="Freeform: Shape 192">
                    <a:extLst>
                      <a:ext uri="{FF2B5EF4-FFF2-40B4-BE49-F238E27FC236}">
                        <a16:creationId xmlns:a16="http://schemas.microsoft.com/office/drawing/2014/main" id="{AB0D6907-0E39-4BE6-88D0-B849416685D1}"/>
                      </a:ext>
                    </a:extLst>
                  </p:cNvPr>
                  <p:cNvSpPr/>
                  <p:nvPr/>
                </p:nvSpPr>
                <p:spPr>
                  <a:xfrm>
                    <a:off x="11555426" y="4042090"/>
                    <a:ext cx="88219" cy="105989"/>
                  </a:xfrm>
                  <a:custGeom>
                    <a:avLst/>
                    <a:gdLst>
                      <a:gd name="connsiteX0" fmla="*/ 81238 w 88219"/>
                      <a:gd name="connsiteY0" fmla="*/ 105990 h 105989"/>
                      <a:gd name="connsiteX1" fmla="*/ 12059 w 88219"/>
                      <a:gd name="connsiteY1" fmla="*/ 105990 h 105989"/>
                      <a:gd name="connsiteX2" fmla="*/ 0 w 88219"/>
                      <a:gd name="connsiteY2" fmla="*/ 0 h 105989"/>
                      <a:gd name="connsiteX3" fmla="*/ 88219 w 88219"/>
                      <a:gd name="connsiteY3" fmla="*/ 0 h 10598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88219" h="105989">
                        <a:moveTo>
                          <a:pt x="81238" y="105990"/>
                        </a:moveTo>
                        <a:lnTo>
                          <a:pt x="12059" y="105990"/>
                        </a:lnTo>
                        <a:lnTo>
                          <a:pt x="0" y="0"/>
                        </a:lnTo>
                        <a:lnTo>
                          <a:pt x="88219" y="0"/>
                        </a:ln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  <p:sp>
                <p:nvSpPr>
                  <p:cNvPr id="194" name="Freeform: Shape 193">
                    <a:extLst>
                      <a:ext uri="{FF2B5EF4-FFF2-40B4-BE49-F238E27FC236}">
                        <a16:creationId xmlns:a16="http://schemas.microsoft.com/office/drawing/2014/main" id="{86CB8A78-B969-4282-A7D8-F20C340D9821}"/>
                      </a:ext>
                    </a:extLst>
                  </p:cNvPr>
                  <p:cNvSpPr/>
                  <p:nvPr/>
                </p:nvSpPr>
                <p:spPr>
                  <a:xfrm>
                    <a:off x="11553522" y="4037648"/>
                    <a:ext cx="92661" cy="5077"/>
                  </a:xfrm>
                  <a:custGeom>
                    <a:avLst/>
                    <a:gdLst>
                      <a:gd name="connsiteX0" fmla="*/ 90123 w 92661"/>
                      <a:gd name="connsiteY0" fmla="*/ 0 h 5077"/>
                      <a:gd name="connsiteX1" fmla="*/ 2539 w 92661"/>
                      <a:gd name="connsiteY1" fmla="*/ 0 h 5077"/>
                      <a:gd name="connsiteX2" fmla="*/ 0 w 92661"/>
                      <a:gd name="connsiteY2" fmla="*/ 2538 h 5077"/>
                      <a:gd name="connsiteX3" fmla="*/ 0 w 92661"/>
                      <a:gd name="connsiteY3" fmla="*/ 2538 h 5077"/>
                      <a:gd name="connsiteX4" fmla="*/ 2539 w 92661"/>
                      <a:gd name="connsiteY4" fmla="*/ 5077 h 5077"/>
                      <a:gd name="connsiteX5" fmla="*/ 90123 w 92661"/>
                      <a:gd name="connsiteY5" fmla="*/ 5077 h 5077"/>
                      <a:gd name="connsiteX6" fmla="*/ 92662 w 92661"/>
                      <a:gd name="connsiteY6" fmla="*/ 2538 h 5077"/>
                      <a:gd name="connsiteX7" fmla="*/ 92662 w 92661"/>
                      <a:gd name="connsiteY7" fmla="*/ 2538 h 5077"/>
                      <a:gd name="connsiteX8" fmla="*/ 90123 w 92661"/>
                      <a:gd name="connsiteY8" fmla="*/ 0 h 507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92661" h="5077">
                        <a:moveTo>
                          <a:pt x="90123" y="0"/>
                        </a:moveTo>
                        <a:lnTo>
                          <a:pt x="2539" y="0"/>
                        </a:lnTo>
                        <a:cubicBezTo>
                          <a:pt x="1269" y="0"/>
                          <a:pt x="0" y="1269"/>
                          <a:pt x="0" y="2538"/>
                        </a:cubicBezTo>
                        <a:lnTo>
                          <a:pt x="0" y="2538"/>
                        </a:lnTo>
                        <a:cubicBezTo>
                          <a:pt x="0" y="3808"/>
                          <a:pt x="1269" y="5077"/>
                          <a:pt x="2539" y="5077"/>
                        </a:cubicBezTo>
                        <a:lnTo>
                          <a:pt x="90123" y="5077"/>
                        </a:lnTo>
                        <a:cubicBezTo>
                          <a:pt x="91393" y="5077"/>
                          <a:pt x="92662" y="3808"/>
                          <a:pt x="92662" y="2538"/>
                        </a:cubicBezTo>
                        <a:lnTo>
                          <a:pt x="92662" y="2538"/>
                        </a:lnTo>
                        <a:cubicBezTo>
                          <a:pt x="92662" y="635"/>
                          <a:pt x="91393" y="0"/>
                          <a:pt x="90123" y="0"/>
                        </a:cubicBezTo>
                        <a:close/>
                      </a:path>
                    </a:pathLst>
                  </a:custGeom>
                  <a:solidFill>
                    <a:srgbClr val="FFFFFF"/>
                  </a:solidFill>
                  <a:ln w="6347" cap="flat">
                    <a:noFill/>
                    <a:prstDash val="solid"/>
                    <a:miter/>
                  </a:ln>
                </p:spPr>
                <p:txBody>
                  <a:bodyPr rtlCol="0" anchor="ctr"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195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11536386" y="4434316"/>
              <a:ext cx="92662" cy="176438"/>
              <a:chOff x="11536386" y="4434316"/>
              <a:chExt cx="92662" cy="176438"/>
            </a:xfrm>
            <a:solidFill>
              <a:srgbClr val="FFFFFF"/>
            </a:solidFill>
          </p:grpSpPr>
          <p:grpSp>
            <p:nvGrpSpPr>
              <p:cNvPr id="196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536386" y="4434316"/>
                <a:ext cx="92662" cy="110432"/>
                <a:chOff x="11536386" y="4434316"/>
                <a:chExt cx="92662" cy="110432"/>
              </a:xfrm>
              <a:solidFill>
                <a:srgbClr val="FFFFFF"/>
              </a:solidFill>
            </p:grpSpPr>
            <p:sp>
              <p:nvSpPr>
                <p:cNvPr id="197" name="Freeform: Shape 196">
                  <a:extLst>
                    <a:ext uri="{FF2B5EF4-FFF2-40B4-BE49-F238E27FC236}">
                      <a16:creationId xmlns:a16="http://schemas.microsoft.com/office/drawing/2014/main" id="{7F46BE11-E314-4034-B3EB-86378F762D5F}"/>
                    </a:ext>
                  </a:extLst>
                </p:cNvPr>
                <p:cNvSpPr/>
                <p:nvPr/>
              </p:nvSpPr>
              <p:spPr>
                <a:xfrm>
                  <a:off x="11538290" y="4439393"/>
                  <a:ext cx="88219" cy="105354"/>
                </a:xfrm>
                <a:custGeom>
                  <a:avLst/>
                  <a:gdLst>
                    <a:gd name="connsiteX0" fmla="*/ 80603 w 88219"/>
                    <a:gd name="connsiteY0" fmla="*/ 105355 h 105354"/>
                    <a:gd name="connsiteX1" fmla="*/ 12059 w 88219"/>
                    <a:gd name="connsiteY1" fmla="*/ 105355 h 105354"/>
                    <a:gd name="connsiteX2" fmla="*/ 0 w 88219"/>
                    <a:gd name="connsiteY2" fmla="*/ 0 h 105354"/>
                    <a:gd name="connsiteX3" fmla="*/ 88219 w 88219"/>
                    <a:gd name="connsiteY3" fmla="*/ 0 h 1053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219" h="105354">
                      <a:moveTo>
                        <a:pt x="80603" y="105355"/>
                      </a:moveTo>
                      <a:lnTo>
                        <a:pt x="12059" y="105355"/>
                      </a:lnTo>
                      <a:lnTo>
                        <a:pt x="0" y="0"/>
                      </a:lnTo>
                      <a:lnTo>
                        <a:pt x="88219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198" name="Freeform: Shape 197">
                  <a:extLst>
                    <a:ext uri="{FF2B5EF4-FFF2-40B4-BE49-F238E27FC236}">
                      <a16:creationId xmlns:a16="http://schemas.microsoft.com/office/drawing/2014/main" id="{174665D6-DD91-4091-9A2F-81A13A74B6A5}"/>
                    </a:ext>
                  </a:extLst>
                </p:cNvPr>
                <p:cNvSpPr/>
                <p:nvPr/>
              </p:nvSpPr>
              <p:spPr>
                <a:xfrm>
                  <a:off x="11536386" y="4434316"/>
                  <a:ext cx="92662" cy="5077"/>
                </a:xfrm>
                <a:custGeom>
                  <a:avLst/>
                  <a:gdLst>
                    <a:gd name="connsiteX0" fmla="*/ 90124 w 92662"/>
                    <a:gd name="connsiteY0" fmla="*/ 0 h 5077"/>
                    <a:gd name="connsiteX1" fmla="*/ 2539 w 92662"/>
                    <a:gd name="connsiteY1" fmla="*/ 0 h 5077"/>
                    <a:gd name="connsiteX2" fmla="*/ 0 w 92662"/>
                    <a:gd name="connsiteY2" fmla="*/ 2538 h 5077"/>
                    <a:gd name="connsiteX3" fmla="*/ 0 w 92662"/>
                    <a:gd name="connsiteY3" fmla="*/ 2538 h 5077"/>
                    <a:gd name="connsiteX4" fmla="*/ 2539 w 92662"/>
                    <a:gd name="connsiteY4" fmla="*/ 5077 h 5077"/>
                    <a:gd name="connsiteX5" fmla="*/ 90124 w 92662"/>
                    <a:gd name="connsiteY5" fmla="*/ 5077 h 5077"/>
                    <a:gd name="connsiteX6" fmla="*/ 92662 w 92662"/>
                    <a:gd name="connsiteY6" fmla="*/ 2538 h 5077"/>
                    <a:gd name="connsiteX7" fmla="*/ 92662 w 92662"/>
                    <a:gd name="connsiteY7" fmla="*/ 2538 h 5077"/>
                    <a:gd name="connsiteX8" fmla="*/ 90124 w 92662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2" h="5077">
                      <a:moveTo>
                        <a:pt x="90124" y="0"/>
                      </a:moveTo>
                      <a:lnTo>
                        <a:pt x="2539" y="0"/>
                      </a:lnTo>
                      <a:cubicBezTo>
                        <a:pt x="1270" y="0"/>
                        <a:pt x="0" y="1269"/>
                        <a:pt x="0" y="2538"/>
                      </a:cubicBezTo>
                      <a:lnTo>
                        <a:pt x="0" y="2538"/>
                      </a:lnTo>
                      <a:cubicBezTo>
                        <a:pt x="0" y="3808"/>
                        <a:pt x="1270" y="5077"/>
                        <a:pt x="2539" y="5077"/>
                      </a:cubicBezTo>
                      <a:lnTo>
                        <a:pt x="90124" y="5077"/>
                      </a:lnTo>
                      <a:cubicBezTo>
                        <a:pt x="91393" y="5077"/>
                        <a:pt x="92662" y="3808"/>
                        <a:pt x="92662" y="2538"/>
                      </a:cubicBezTo>
                      <a:lnTo>
                        <a:pt x="92662" y="2538"/>
                      </a:lnTo>
                      <a:cubicBezTo>
                        <a:pt x="92662" y="1269"/>
                        <a:pt x="91393" y="0"/>
                        <a:pt x="90124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99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536386" y="4448913"/>
                <a:ext cx="92662" cy="110432"/>
                <a:chOff x="11536386" y="4448913"/>
                <a:chExt cx="92662" cy="110432"/>
              </a:xfrm>
              <a:solidFill>
                <a:srgbClr val="FFFFFF"/>
              </a:solidFill>
            </p:grpSpPr>
            <p:sp>
              <p:nvSpPr>
                <p:cNvPr id="200" name="Freeform: Shape 199">
                  <a:extLst>
                    <a:ext uri="{FF2B5EF4-FFF2-40B4-BE49-F238E27FC236}">
                      <a16:creationId xmlns:a16="http://schemas.microsoft.com/office/drawing/2014/main" id="{BED134D1-513E-4ACC-B8CB-CFDA34076BAF}"/>
                    </a:ext>
                  </a:extLst>
                </p:cNvPr>
                <p:cNvSpPr/>
                <p:nvPr/>
              </p:nvSpPr>
              <p:spPr>
                <a:xfrm>
                  <a:off x="11538290" y="4453356"/>
                  <a:ext cx="88219" cy="105989"/>
                </a:xfrm>
                <a:custGeom>
                  <a:avLst/>
                  <a:gdLst>
                    <a:gd name="connsiteX0" fmla="*/ 80603 w 88219"/>
                    <a:gd name="connsiteY0" fmla="*/ 105989 h 105989"/>
                    <a:gd name="connsiteX1" fmla="*/ 12059 w 88219"/>
                    <a:gd name="connsiteY1" fmla="*/ 105989 h 105989"/>
                    <a:gd name="connsiteX2" fmla="*/ 0 w 88219"/>
                    <a:gd name="connsiteY2" fmla="*/ 0 h 105989"/>
                    <a:gd name="connsiteX3" fmla="*/ 88219 w 88219"/>
                    <a:gd name="connsiteY3" fmla="*/ 0 h 105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219" h="105989">
                      <a:moveTo>
                        <a:pt x="80603" y="105989"/>
                      </a:moveTo>
                      <a:lnTo>
                        <a:pt x="12059" y="105989"/>
                      </a:lnTo>
                      <a:lnTo>
                        <a:pt x="0" y="0"/>
                      </a:lnTo>
                      <a:lnTo>
                        <a:pt x="88219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1" name="Freeform: Shape 200">
                  <a:extLst>
                    <a:ext uri="{FF2B5EF4-FFF2-40B4-BE49-F238E27FC236}">
                      <a16:creationId xmlns:a16="http://schemas.microsoft.com/office/drawing/2014/main" id="{D4DDBC69-E99B-4633-8512-C1D91396EBC8}"/>
                    </a:ext>
                  </a:extLst>
                </p:cNvPr>
                <p:cNvSpPr/>
                <p:nvPr/>
              </p:nvSpPr>
              <p:spPr>
                <a:xfrm>
                  <a:off x="11536386" y="4448913"/>
                  <a:ext cx="92662" cy="5077"/>
                </a:xfrm>
                <a:custGeom>
                  <a:avLst/>
                  <a:gdLst>
                    <a:gd name="connsiteX0" fmla="*/ 90124 w 92662"/>
                    <a:gd name="connsiteY0" fmla="*/ 0 h 5077"/>
                    <a:gd name="connsiteX1" fmla="*/ 2539 w 92662"/>
                    <a:gd name="connsiteY1" fmla="*/ 0 h 5077"/>
                    <a:gd name="connsiteX2" fmla="*/ 0 w 92662"/>
                    <a:gd name="connsiteY2" fmla="*/ 2538 h 5077"/>
                    <a:gd name="connsiteX3" fmla="*/ 0 w 92662"/>
                    <a:gd name="connsiteY3" fmla="*/ 2538 h 5077"/>
                    <a:gd name="connsiteX4" fmla="*/ 2539 w 92662"/>
                    <a:gd name="connsiteY4" fmla="*/ 5077 h 5077"/>
                    <a:gd name="connsiteX5" fmla="*/ 90124 w 92662"/>
                    <a:gd name="connsiteY5" fmla="*/ 5077 h 5077"/>
                    <a:gd name="connsiteX6" fmla="*/ 92662 w 92662"/>
                    <a:gd name="connsiteY6" fmla="*/ 2538 h 5077"/>
                    <a:gd name="connsiteX7" fmla="*/ 92662 w 92662"/>
                    <a:gd name="connsiteY7" fmla="*/ 2538 h 5077"/>
                    <a:gd name="connsiteX8" fmla="*/ 90124 w 92662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2" h="5077">
                      <a:moveTo>
                        <a:pt x="90124" y="0"/>
                      </a:moveTo>
                      <a:lnTo>
                        <a:pt x="2539" y="0"/>
                      </a:lnTo>
                      <a:cubicBezTo>
                        <a:pt x="1270" y="0"/>
                        <a:pt x="0" y="1269"/>
                        <a:pt x="0" y="2538"/>
                      </a:cubicBezTo>
                      <a:lnTo>
                        <a:pt x="0" y="2538"/>
                      </a:lnTo>
                      <a:cubicBezTo>
                        <a:pt x="0" y="3808"/>
                        <a:pt x="1270" y="5077"/>
                        <a:pt x="2539" y="5077"/>
                      </a:cubicBezTo>
                      <a:lnTo>
                        <a:pt x="90124" y="5077"/>
                      </a:lnTo>
                      <a:cubicBezTo>
                        <a:pt x="91393" y="5077"/>
                        <a:pt x="92662" y="3808"/>
                        <a:pt x="92662" y="2538"/>
                      </a:cubicBezTo>
                      <a:lnTo>
                        <a:pt x="92662" y="2538"/>
                      </a:lnTo>
                      <a:cubicBezTo>
                        <a:pt x="92662" y="1269"/>
                        <a:pt x="91393" y="0"/>
                        <a:pt x="90124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grpSp>
            <p:nvGrpSpPr>
              <p:cNvPr id="202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536386" y="4464780"/>
                <a:ext cx="92662" cy="110432"/>
                <a:chOff x="11536386" y="4464780"/>
                <a:chExt cx="92662" cy="110432"/>
              </a:xfrm>
              <a:solidFill>
                <a:srgbClr val="FFFFFF"/>
              </a:solidFill>
            </p:grpSpPr>
            <p:sp>
              <p:nvSpPr>
                <p:cNvPr id="203" name="Freeform: Shape 202">
                  <a:extLst>
                    <a:ext uri="{FF2B5EF4-FFF2-40B4-BE49-F238E27FC236}">
                      <a16:creationId xmlns:a16="http://schemas.microsoft.com/office/drawing/2014/main" id="{1DB25C72-DA15-4BE0-9650-D427D5213968}"/>
                    </a:ext>
                  </a:extLst>
                </p:cNvPr>
                <p:cNvSpPr/>
                <p:nvPr/>
              </p:nvSpPr>
              <p:spPr>
                <a:xfrm>
                  <a:off x="11538290" y="4469223"/>
                  <a:ext cx="88219" cy="105989"/>
                </a:xfrm>
                <a:custGeom>
                  <a:avLst/>
                  <a:gdLst>
                    <a:gd name="connsiteX0" fmla="*/ 80603 w 88219"/>
                    <a:gd name="connsiteY0" fmla="*/ 105989 h 105989"/>
                    <a:gd name="connsiteX1" fmla="*/ 12059 w 88219"/>
                    <a:gd name="connsiteY1" fmla="*/ 105989 h 105989"/>
                    <a:gd name="connsiteX2" fmla="*/ 0 w 88219"/>
                    <a:gd name="connsiteY2" fmla="*/ 0 h 105989"/>
                    <a:gd name="connsiteX3" fmla="*/ 88219 w 88219"/>
                    <a:gd name="connsiteY3" fmla="*/ 0 h 105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219" h="105989">
                      <a:moveTo>
                        <a:pt x="80603" y="105989"/>
                      </a:moveTo>
                      <a:lnTo>
                        <a:pt x="12059" y="105989"/>
                      </a:lnTo>
                      <a:lnTo>
                        <a:pt x="0" y="0"/>
                      </a:lnTo>
                      <a:lnTo>
                        <a:pt x="88219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4" name="Freeform: Shape 203">
                  <a:extLst>
                    <a:ext uri="{FF2B5EF4-FFF2-40B4-BE49-F238E27FC236}">
                      <a16:creationId xmlns:a16="http://schemas.microsoft.com/office/drawing/2014/main" id="{6F45660F-A9F3-4D9A-90F7-DBA5625201BE}"/>
                    </a:ext>
                  </a:extLst>
                </p:cNvPr>
                <p:cNvSpPr/>
                <p:nvPr/>
              </p:nvSpPr>
              <p:spPr>
                <a:xfrm>
                  <a:off x="11536386" y="4464780"/>
                  <a:ext cx="92662" cy="5077"/>
                </a:xfrm>
                <a:custGeom>
                  <a:avLst/>
                  <a:gdLst>
                    <a:gd name="connsiteX0" fmla="*/ 90124 w 92662"/>
                    <a:gd name="connsiteY0" fmla="*/ 0 h 5077"/>
                    <a:gd name="connsiteX1" fmla="*/ 2539 w 92662"/>
                    <a:gd name="connsiteY1" fmla="*/ 0 h 5077"/>
                    <a:gd name="connsiteX2" fmla="*/ 0 w 92662"/>
                    <a:gd name="connsiteY2" fmla="*/ 2538 h 5077"/>
                    <a:gd name="connsiteX3" fmla="*/ 0 w 92662"/>
                    <a:gd name="connsiteY3" fmla="*/ 2538 h 5077"/>
                    <a:gd name="connsiteX4" fmla="*/ 2539 w 92662"/>
                    <a:gd name="connsiteY4" fmla="*/ 5077 h 5077"/>
                    <a:gd name="connsiteX5" fmla="*/ 90124 w 92662"/>
                    <a:gd name="connsiteY5" fmla="*/ 5077 h 5077"/>
                    <a:gd name="connsiteX6" fmla="*/ 92662 w 92662"/>
                    <a:gd name="connsiteY6" fmla="*/ 2538 h 5077"/>
                    <a:gd name="connsiteX7" fmla="*/ 92662 w 92662"/>
                    <a:gd name="connsiteY7" fmla="*/ 2538 h 5077"/>
                    <a:gd name="connsiteX8" fmla="*/ 90124 w 92662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2" h="5077">
                      <a:moveTo>
                        <a:pt x="90124" y="0"/>
                      </a:moveTo>
                      <a:lnTo>
                        <a:pt x="2539" y="0"/>
                      </a:lnTo>
                      <a:cubicBezTo>
                        <a:pt x="1270" y="0"/>
                        <a:pt x="0" y="1269"/>
                        <a:pt x="0" y="2538"/>
                      </a:cubicBezTo>
                      <a:lnTo>
                        <a:pt x="0" y="2538"/>
                      </a:lnTo>
                      <a:cubicBezTo>
                        <a:pt x="0" y="3808"/>
                        <a:pt x="1270" y="5077"/>
                        <a:pt x="2539" y="5077"/>
                      </a:cubicBezTo>
                      <a:lnTo>
                        <a:pt x="90124" y="5077"/>
                      </a:lnTo>
                      <a:cubicBezTo>
                        <a:pt x="91393" y="5077"/>
                        <a:pt x="92662" y="3808"/>
                        <a:pt x="92662" y="2538"/>
                      </a:cubicBezTo>
                      <a:lnTo>
                        <a:pt x="92662" y="2538"/>
                      </a:lnTo>
                      <a:cubicBezTo>
                        <a:pt x="92662" y="1269"/>
                        <a:pt x="91393" y="0"/>
                        <a:pt x="90124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grpSp>
            <p:nvGrpSpPr>
              <p:cNvPr id="205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536386" y="4485090"/>
                <a:ext cx="92662" cy="110432"/>
                <a:chOff x="11536386" y="4485090"/>
                <a:chExt cx="92662" cy="110432"/>
              </a:xfrm>
              <a:solidFill>
                <a:srgbClr val="FFFFFF"/>
              </a:solidFill>
            </p:grpSpPr>
            <p:sp>
              <p:nvSpPr>
                <p:cNvPr id="206" name="Freeform: Shape 205">
                  <a:extLst>
                    <a:ext uri="{FF2B5EF4-FFF2-40B4-BE49-F238E27FC236}">
                      <a16:creationId xmlns:a16="http://schemas.microsoft.com/office/drawing/2014/main" id="{84B2425A-8259-43F0-B948-25D022395C8D}"/>
                    </a:ext>
                  </a:extLst>
                </p:cNvPr>
                <p:cNvSpPr/>
                <p:nvPr/>
              </p:nvSpPr>
              <p:spPr>
                <a:xfrm>
                  <a:off x="11538290" y="4489532"/>
                  <a:ext cx="88219" cy="105989"/>
                </a:xfrm>
                <a:custGeom>
                  <a:avLst/>
                  <a:gdLst>
                    <a:gd name="connsiteX0" fmla="*/ 80603 w 88219"/>
                    <a:gd name="connsiteY0" fmla="*/ 105990 h 105989"/>
                    <a:gd name="connsiteX1" fmla="*/ 12059 w 88219"/>
                    <a:gd name="connsiteY1" fmla="*/ 105990 h 105989"/>
                    <a:gd name="connsiteX2" fmla="*/ 0 w 88219"/>
                    <a:gd name="connsiteY2" fmla="*/ 0 h 105989"/>
                    <a:gd name="connsiteX3" fmla="*/ 88219 w 88219"/>
                    <a:gd name="connsiteY3" fmla="*/ 0 h 105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219" h="105989">
                      <a:moveTo>
                        <a:pt x="80603" y="105990"/>
                      </a:moveTo>
                      <a:lnTo>
                        <a:pt x="12059" y="105990"/>
                      </a:lnTo>
                      <a:lnTo>
                        <a:pt x="0" y="0"/>
                      </a:lnTo>
                      <a:lnTo>
                        <a:pt x="88219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7" name="Freeform: Shape 206">
                  <a:extLst>
                    <a:ext uri="{FF2B5EF4-FFF2-40B4-BE49-F238E27FC236}">
                      <a16:creationId xmlns:a16="http://schemas.microsoft.com/office/drawing/2014/main" id="{4F83FD07-0BD2-4D7D-8915-7AC3771D0A37}"/>
                    </a:ext>
                  </a:extLst>
                </p:cNvPr>
                <p:cNvSpPr/>
                <p:nvPr/>
              </p:nvSpPr>
              <p:spPr>
                <a:xfrm>
                  <a:off x="11536386" y="4485090"/>
                  <a:ext cx="92662" cy="5077"/>
                </a:xfrm>
                <a:custGeom>
                  <a:avLst/>
                  <a:gdLst>
                    <a:gd name="connsiteX0" fmla="*/ 90124 w 92662"/>
                    <a:gd name="connsiteY0" fmla="*/ 0 h 5077"/>
                    <a:gd name="connsiteX1" fmla="*/ 2539 w 92662"/>
                    <a:gd name="connsiteY1" fmla="*/ 0 h 5077"/>
                    <a:gd name="connsiteX2" fmla="*/ 0 w 92662"/>
                    <a:gd name="connsiteY2" fmla="*/ 2538 h 5077"/>
                    <a:gd name="connsiteX3" fmla="*/ 0 w 92662"/>
                    <a:gd name="connsiteY3" fmla="*/ 2538 h 5077"/>
                    <a:gd name="connsiteX4" fmla="*/ 2539 w 92662"/>
                    <a:gd name="connsiteY4" fmla="*/ 5077 h 5077"/>
                    <a:gd name="connsiteX5" fmla="*/ 90124 w 92662"/>
                    <a:gd name="connsiteY5" fmla="*/ 5077 h 5077"/>
                    <a:gd name="connsiteX6" fmla="*/ 92662 w 92662"/>
                    <a:gd name="connsiteY6" fmla="*/ 2538 h 5077"/>
                    <a:gd name="connsiteX7" fmla="*/ 92662 w 92662"/>
                    <a:gd name="connsiteY7" fmla="*/ 2538 h 5077"/>
                    <a:gd name="connsiteX8" fmla="*/ 90124 w 92662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2" h="5077">
                      <a:moveTo>
                        <a:pt x="90124" y="0"/>
                      </a:moveTo>
                      <a:lnTo>
                        <a:pt x="2539" y="0"/>
                      </a:lnTo>
                      <a:cubicBezTo>
                        <a:pt x="1270" y="0"/>
                        <a:pt x="0" y="1269"/>
                        <a:pt x="0" y="2538"/>
                      </a:cubicBezTo>
                      <a:lnTo>
                        <a:pt x="0" y="2538"/>
                      </a:lnTo>
                      <a:cubicBezTo>
                        <a:pt x="0" y="3808"/>
                        <a:pt x="1270" y="5077"/>
                        <a:pt x="2539" y="5077"/>
                      </a:cubicBezTo>
                      <a:lnTo>
                        <a:pt x="90124" y="5077"/>
                      </a:lnTo>
                      <a:cubicBezTo>
                        <a:pt x="91393" y="5077"/>
                        <a:pt x="92662" y="3808"/>
                        <a:pt x="92662" y="2538"/>
                      </a:cubicBezTo>
                      <a:lnTo>
                        <a:pt x="92662" y="2538"/>
                      </a:lnTo>
                      <a:cubicBezTo>
                        <a:pt x="92662" y="1269"/>
                        <a:pt x="91393" y="0"/>
                        <a:pt x="90124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  <p:grpSp>
            <p:nvGrpSpPr>
              <p:cNvPr id="208" name="Graphic 4">
                <a:extLst>
                  <a:ext uri="{FF2B5EF4-FFF2-40B4-BE49-F238E27FC236}">
                    <a16:creationId xmlns:a16="http://schemas.microsoft.com/office/drawing/2014/main" id="{C474A540-41DF-4831-81F3-AFDAF2B45314}"/>
                  </a:ext>
                </a:extLst>
              </p:cNvPr>
              <p:cNvGrpSpPr/>
              <p:nvPr/>
            </p:nvGrpSpPr>
            <p:grpSpPr>
              <a:xfrm>
                <a:off x="11536386" y="4500321"/>
                <a:ext cx="92662" cy="110432"/>
                <a:chOff x="11536386" y="4500321"/>
                <a:chExt cx="92662" cy="110432"/>
              </a:xfrm>
              <a:solidFill>
                <a:srgbClr val="FFFFFF"/>
              </a:solidFill>
            </p:grpSpPr>
            <p:sp>
              <p:nvSpPr>
                <p:cNvPr id="209" name="Freeform: Shape 208">
                  <a:extLst>
                    <a:ext uri="{FF2B5EF4-FFF2-40B4-BE49-F238E27FC236}">
                      <a16:creationId xmlns:a16="http://schemas.microsoft.com/office/drawing/2014/main" id="{53459532-F503-4B31-AA97-78772E124964}"/>
                    </a:ext>
                  </a:extLst>
                </p:cNvPr>
                <p:cNvSpPr/>
                <p:nvPr/>
              </p:nvSpPr>
              <p:spPr>
                <a:xfrm>
                  <a:off x="11538290" y="4504764"/>
                  <a:ext cx="88219" cy="105989"/>
                </a:xfrm>
                <a:custGeom>
                  <a:avLst/>
                  <a:gdLst>
                    <a:gd name="connsiteX0" fmla="*/ 80603 w 88219"/>
                    <a:gd name="connsiteY0" fmla="*/ 105990 h 105989"/>
                    <a:gd name="connsiteX1" fmla="*/ 12059 w 88219"/>
                    <a:gd name="connsiteY1" fmla="*/ 105990 h 105989"/>
                    <a:gd name="connsiteX2" fmla="*/ 0 w 88219"/>
                    <a:gd name="connsiteY2" fmla="*/ 0 h 105989"/>
                    <a:gd name="connsiteX3" fmla="*/ 88219 w 88219"/>
                    <a:gd name="connsiteY3" fmla="*/ 0 h 1059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8219" h="105989">
                      <a:moveTo>
                        <a:pt x="80603" y="105990"/>
                      </a:moveTo>
                      <a:lnTo>
                        <a:pt x="12059" y="105990"/>
                      </a:lnTo>
                      <a:lnTo>
                        <a:pt x="0" y="0"/>
                      </a:lnTo>
                      <a:lnTo>
                        <a:pt x="88219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10" name="Freeform: Shape 209">
                  <a:extLst>
                    <a:ext uri="{FF2B5EF4-FFF2-40B4-BE49-F238E27FC236}">
                      <a16:creationId xmlns:a16="http://schemas.microsoft.com/office/drawing/2014/main" id="{E3BEC72D-752C-4580-972F-1FF5DD7CEAF7}"/>
                    </a:ext>
                  </a:extLst>
                </p:cNvPr>
                <p:cNvSpPr/>
                <p:nvPr/>
              </p:nvSpPr>
              <p:spPr>
                <a:xfrm>
                  <a:off x="11536386" y="4500321"/>
                  <a:ext cx="92662" cy="5077"/>
                </a:xfrm>
                <a:custGeom>
                  <a:avLst/>
                  <a:gdLst>
                    <a:gd name="connsiteX0" fmla="*/ 90124 w 92662"/>
                    <a:gd name="connsiteY0" fmla="*/ 0 h 5077"/>
                    <a:gd name="connsiteX1" fmla="*/ 2539 w 92662"/>
                    <a:gd name="connsiteY1" fmla="*/ 0 h 5077"/>
                    <a:gd name="connsiteX2" fmla="*/ 0 w 92662"/>
                    <a:gd name="connsiteY2" fmla="*/ 2539 h 5077"/>
                    <a:gd name="connsiteX3" fmla="*/ 0 w 92662"/>
                    <a:gd name="connsiteY3" fmla="*/ 2539 h 5077"/>
                    <a:gd name="connsiteX4" fmla="*/ 2539 w 92662"/>
                    <a:gd name="connsiteY4" fmla="*/ 5077 h 5077"/>
                    <a:gd name="connsiteX5" fmla="*/ 90124 w 92662"/>
                    <a:gd name="connsiteY5" fmla="*/ 5077 h 5077"/>
                    <a:gd name="connsiteX6" fmla="*/ 92662 w 92662"/>
                    <a:gd name="connsiteY6" fmla="*/ 2539 h 5077"/>
                    <a:gd name="connsiteX7" fmla="*/ 92662 w 92662"/>
                    <a:gd name="connsiteY7" fmla="*/ 2539 h 5077"/>
                    <a:gd name="connsiteX8" fmla="*/ 90124 w 92662"/>
                    <a:gd name="connsiteY8" fmla="*/ 0 h 50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92662" h="5077">
                      <a:moveTo>
                        <a:pt x="90124" y="0"/>
                      </a:moveTo>
                      <a:lnTo>
                        <a:pt x="2539" y="0"/>
                      </a:lnTo>
                      <a:cubicBezTo>
                        <a:pt x="1270" y="0"/>
                        <a:pt x="0" y="1269"/>
                        <a:pt x="0" y="2539"/>
                      </a:cubicBezTo>
                      <a:lnTo>
                        <a:pt x="0" y="2539"/>
                      </a:lnTo>
                      <a:cubicBezTo>
                        <a:pt x="0" y="3808"/>
                        <a:pt x="1270" y="5077"/>
                        <a:pt x="2539" y="5077"/>
                      </a:cubicBezTo>
                      <a:lnTo>
                        <a:pt x="90124" y="5077"/>
                      </a:lnTo>
                      <a:cubicBezTo>
                        <a:pt x="91393" y="5077"/>
                        <a:pt x="92662" y="3808"/>
                        <a:pt x="92662" y="2539"/>
                      </a:cubicBezTo>
                      <a:lnTo>
                        <a:pt x="92662" y="2539"/>
                      </a:lnTo>
                      <a:cubicBezTo>
                        <a:pt x="92662" y="1269"/>
                        <a:pt x="91393" y="0"/>
                        <a:pt x="90124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6347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211" name="Graphic 4">
              <a:extLst>
                <a:ext uri="{FF2B5EF4-FFF2-40B4-BE49-F238E27FC236}">
                  <a16:creationId xmlns:a16="http://schemas.microsoft.com/office/drawing/2014/main" id="{C474A540-41DF-4831-81F3-AFDAF2B45314}"/>
                </a:ext>
              </a:extLst>
            </p:cNvPr>
            <p:cNvGrpSpPr/>
            <p:nvPr/>
          </p:nvGrpSpPr>
          <p:grpSpPr>
            <a:xfrm>
              <a:off x="10668158" y="4277553"/>
              <a:ext cx="1275051" cy="280523"/>
              <a:chOff x="10668158" y="4277553"/>
              <a:chExt cx="1275051" cy="280523"/>
            </a:xfrm>
            <a:solidFill>
              <a:srgbClr val="3E3F3E"/>
            </a:solidFill>
          </p:grpSpPr>
          <p:sp>
            <p:nvSpPr>
              <p:cNvPr id="212" name="Freeform: Shape 211">
                <a:extLst>
                  <a:ext uri="{FF2B5EF4-FFF2-40B4-BE49-F238E27FC236}">
                    <a16:creationId xmlns:a16="http://schemas.microsoft.com/office/drawing/2014/main" id="{C72568B4-5DE6-4AE2-808A-89EE1F3D27BD}"/>
                  </a:ext>
                </a:extLst>
              </p:cNvPr>
              <p:cNvSpPr/>
              <p:nvPr/>
            </p:nvSpPr>
            <p:spPr>
              <a:xfrm>
                <a:off x="11889897" y="4277553"/>
                <a:ext cx="53312" cy="280523"/>
              </a:xfrm>
              <a:custGeom>
                <a:avLst/>
                <a:gdLst>
                  <a:gd name="connsiteX0" fmla="*/ 26656 w 53312"/>
                  <a:gd name="connsiteY0" fmla="*/ 0 h 280523"/>
                  <a:gd name="connsiteX1" fmla="*/ 26656 w 53312"/>
                  <a:gd name="connsiteY1" fmla="*/ 0 h 280523"/>
                  <a:gd name="connsiteX2" fmla="*/ 0 w 53312"/>
                  <a:gd name="connsiteY2" fmla="*/ 26656 h 280523"/>
                  <a:gd name="connsiteX3" fmla="*/ 0 w 53312"/>
                  <a:gd name="connsiteY3" fmla="*/ 253868 h 280523"/>
                  <a:gd name="connsiteX4" fmla="*/ 26656 w 53312"/>
                  <a:gd name="connsiteY4" fmla="*/ 280524 h 280523"/>
                  <a:gd name="connsiteX5" fmla="*/ 26656 w 53312"/>
                  <a:gd name="connsiteY5" fmla="*/ 280524 h 280523"/>
                  <a:gd name="connsiteX6" fmla="*/ 53312 w 53312"/>
                  <a:gd name="connsiteY6" fmla="*/ 253868 h 280523"/>
                  <a:gd name="connsiteX7" fmla="*/ 53312 w 53312"/>
                  <a:gd name="connsiteY7" fmla="*/ 26656 h 280523"/>
                  <a:gd name="connsiteX8" fmla="*/ 26656 w 53312"/>
                  <a:gd name="connsiteY8" fmla="*/ 0 h 2805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3312" h="280523">
                    <a:moveTo>
                      <a:pt x="26656" y="0"/>
                    </a:moveTo>
                    <a:lnTo>
                      <a:pt x="26656" y="0"/>
                    </a:lnTo>
                    <a:cubicBezTo>
                      <a:pt x="12059" y="0"/>
                      <a:pt x="0" y="12058"/>
                      <a:pt x="0" y="26656"/>
                    </a:cubicBezTo>
                    <a:lnTo>
                      <a:pt x="0" y="253868"/>
                    </a:lnTo>
                    <a:cubicBezTo>
                      <a:pt x="0" y="268465"/>
                      <a:pt x="12059" y="280524"/>
                      <a:pt x="26656" y="280524"/>
                    </a:cubicBezTo>
                    <a:lnTo>
                      <a:pt x="26656" y="280524"/>
                    </a:lnTo>
                    <a:cubicBezTo>
                      <a:pt x="41254" y="280524"/>
                      <a:pt x="53312" y="268465"/>
                      <a:pt x="53312" y="253868"/>
                    </a:cubicBezTo>
                    <a:lnTo>
                      <a:pt x="53312" y="26656"/>
                    </a:lnTo>
                    <a:cubicBezTo>
                      <a:pt x="53312" y="11424"/>
                      <a:pt x="41254" y="0"/>
                      <a:pt x="26656" y="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213" name="Freeform: Shape 212">
                <a:extLst>
                  <a:ext uri="{FF2B5EF4-FFF2-40B4-BE49-F238E27FC236}">
                    <a16:creationId xmlns:a16="http://schemas.microsoft.com/office/drawing/2014/main" id="{12F435B6-FAA9-47A0-8EFE-3FE6CE44BAE2}"/>
                  </a:ext>
                </a:extLst>
              </p:cNvPr>
              <p:cNvSpPr/>
              <p:nvPr/>
            </p:nvSpPr>
            <p:spPr>
              <a:xfrm>
                <a:off x="11717902" y="4277553"/>
                <a:ext cx="53311" cy="280523"/>
              </a:xfrm>
              <a:custGeom>
                <a:avLst/>
                <a:gdLst>
                  <a:gd name="connsiteX0" fmla="*/ 26656 w 53311"/>
                  <a:gd name="connsiteY0" fmla="*/ 0 h 280523"/>
                  <a:gd name="connsiteX1" fmla="*/ 0 w 53311"/>
                  <a:gd name="connsiteY1" fmla="*/ 26656 h 280523"/>
                  <a:gd name="connsiteX2" fmla="*/ 0 w 53311"/>
                  <a:gd name="connsiteY2" fmla="*/ 253868 h 280523"/>
                  <a:gd name="connsiteX3" fmla="*/ 26656 w 53311"/>
                  <a:gd name="connsiteY3" fmla="*/ 280524 h 280523"/>
                  <a:gd name="connsiteX4" fmla="*/ 53312 w 53311"/>
                  <a:gd name="connsiteY4" fmla="*/ 253868 h 280523"/>
                  <a:gd name="connsiteX5" fmla="*/ 53312 w 53311"/>
                  <a:gd name="connsiteY5" fmla="*/ 26656 h 280523"/>
                  <a:gd name="connsiteX6" fmla="*/ 26656 w 53311"/>
                  <a:gd name="connsiteY6" fmla="*/ 0 h 2805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3311" h="280523">
                    <a:moveTo>
                      <a:pt x="26656" y="0"/>
                    </a:moveTo>
                    <a:cubicBezTo>
                      <a:pt x="12058" y="0"/>
                      <a:pt x="0" y="12058"/>
                      <a:pt x="0" y="26656"/>
                    </a:cubicBezTo>
                    <a:lnTo>
                      <a:pt x="0" y="253868"/>
                    </a:lnTo>
                    <a:cubicBezTo>
                      <a:pt x="0" y="268465"/>
                      <a:pt x="12058" y="280524"/>
                      <a:pt x="26656" y="280524"/>
                    </a:cubicBezTo>
                    <a:cubicBezTo>
                      <a:pt x="41254" y="280524"/>
                      <a:pt x="53312" y="268465"/>
                      <a:pt x="53312" y="253868"/>
                    </a:cubicBezTo>
                    <a:lnTo>
                      <a:pt x="53312" y="26656"/>
                    </a:lnTo>
                    <a:cubicBezTo>
                      <a:pt x="53312" y="11424"/>
                      <a:pt x="41254" y="0"/>
                      <a:pt x="26656" y="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214" name="Freeform: Shape 213">
                <a:extLst>
                  <a:ext uri="{FF2B5EF4-FFF2-40B4-BE49-F238E27FC236}">
                    <a16:creationId xmlns:a16="http://schemas.microsoft.com/office/drawing/2014/main" id="{A263CA11-2AB1-4F65-A7A2-DDCF6F835D24}"/>
                  </a:ext>
                </a:extLst>
              </p:cNvPr>
              <p:cNvSpPr/>
              <p:nvPr/>
            </p:nvSpPr>
            <p:spPr>
              <a:xfrm>
                <a:off x="10839519" y="4277553"/>
                <a:ext cx="53312" cy="280523"/>
              </a:xfrm>
              <a:custGeom>
                <a:avLst/>
                <a:gdLst>
                  <a:gd name="connsiteX0" fmla="*/ 26656 w 53312"/>
                  <a:gd name="connsiteY0" fmla="*/ 0 h 280523"/>
                  <a:gd name="connsiteX1" fmla="*/ 0 w 53312"/>
                  <a:gd name="connsiteY1" fmla="*/ 26656 h 280523"/>
                  <a:gd name="connsiteX2" fmla="*/ 0 w 53312"/>
                  <a:gd name="connsiteY2" fmla="*/ 253868 h 280523"/>
                  <a:gd name="connsiteX3" fmla="*/ 26656 w 53312"/>
                  <a:gd name="connsiteY3" fmla="*/ 280524 h 280523"/>
                  <a:gd name="connsiteX4" fmla="*/ 53312 w 53312"/>
                  <a:gd name="connsiteY4" fmla="*/ 253868 h 280523"/>
                  <a:gd name="connsiteX5" fmla="*/ 53312 w 53312"/>
                  <a:gd name="connsiteY5" fmla="*/ 26656 h 280523"/>
                  <a:gd name="connsiteX6" fmla="*/ 26656 w 53312"/>
                  <a:gd name="connsiteY6" fmla="*/ 0 h 2805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53312" h="280523">
                    <a:moveTo>
                      <a:pt x="26656" y="0"/>
                    </a:moveTo>
                    <a:cubicBezTo>
                      <a:pt x="12059" y="0"/>
                      <a:pt x="0" y="12058"/>
                      <a:pt x="0" y="26656"/>
                    </a:cubicBezTo>
                    <a:lnTo>
                      <a:pt x="0" y="253868"/>
                    </a:lnTo>
                    <a:cubicBezTo>
                      <a:pt x="0" y="268465"/>
                      <a:pt x="12059" y="280524"/>
                      <a:pt x="26656" y="280524"/>
                    </a:cubicBezTo>
                    <a:cubicBezTo>
                      <a:pt x="41254" y="280524"/>
                      <a:pt x="53312" y="268465"/>
                      <a:pt x="53312" y="253868"/>
                    </a:cubicBezTo>
                    <a:lnTo>
                      <a:pt x="53312" y="26656"/>
                    </a:lnTo>
                    <a:cubicBezTo>
                      <a:pt x="53312" y="11424"/>
                      <a:pt x="41254" y="0"/>
                      <a:pt x="26656" y="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215" name="Freeform: Shape 214">
                <a:extLst>
                  <a:ext uri="{FF2B5EF4-FFF2-40B4-BE49-F238E27FC236}">
                    <a16:creationId xmlns:a16="http://schemas.microsoft.com/office/drawing/2014/main" id="{7045174C-3251-4A29-9CE7-7CCB9C347A68}"/>
                  </a:ext>
                </a:extLst>
              </p:cNvPr>
              <p:cNvSpPr/>
              <p:nvPr/>
            </p:nvSpPr>
            <p:spPr>
              <a:xfrm>
                <a:off x="10668158" y="4277553"/>
                <a:ext cx="53312" cy="280523"/>
              </a:xfrm>
              <a:custGeom>
                <a:avLst/>
                <a:gdLst>
                  <a:gd name="connsiteX0" fmla="*/ 26656 w 53312"/>
                  <a:gd name="connsiteY0" fmla="*/ 0 h 280523"/>
                  <a:gd name="connsiteX1" fmla="*/ 26656 w 53312"/>
                  <a:gd name="connsiteY1" fmla="*/ 0 h 280523"/>
                  <a:gd name="connsiteX2" fmla="*/ 0 w 53312"/>
                  <a:gd name="connsiteY2" fmla="*/ 26656 h 280523"/>
                  <a:gd name="connsiteX3" fmla="*/ 0 w 53312"/>
                  <a:gd name="connsiteY3" fmla="*/ 253868 h 280523"/>
                  <a:gd name="connsiteX4" fmla="*/ 26656 w 53312"/>
                  <a:gd name="connsiteY4" fmla="*/ 280524 h 280523"/>
                  <a:gd name="connsiteX5" fmla="*/ 26656 w 53312"/>
                  <a:gd name="connsiteY5" fmla="*/ 280524 h 280523"/>
                  <a:gd name="connsiteX6" fmla="*/ 53312 w 53312"/>
                  <a:gd name="connsiteY6" fmla="*/ 253868 h 280523"/>
                  <a:gd name="connsiteX7" fmla="*/ 53312 w 53312"/>
                  <a:gd name="connsiteY7" fmla="*/ 26656 h 280523"/>
                  <a:gd name="connsiteX8" fmla="*/ 26656 w 53312"/>
                  <a:gd name="connsiteY8" fmla="*/ 0 h 2805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53312" h="280523">
                    <a:moveTo>
                      <a:pt x="26656" y="0"/>
                    </a:moveTo>
                    <a:lnTo>
                      <a:pt x="26656" y="0"/>
                    </a:lnTo>
                    <a:cubicBezTo>
                      <a:pt x="12059" y="0"/>
                      <a:pt x="0" y="12058"/>
                      <a:pt x="0" y="26656"/>
                    </a:cubicBezTo>
                    <a:lnTo>
                      <a:pt x="0" y="253868"/>
                    </a:lnTo>
                    <a:cubicBezTo>
                      <a:pt x="0" y="268465"/>
                      <a:pt x="12059" y="280524"/>
                      <a:pt x="26656" y="280524"/>
                    </a:cubicBezTo>
                    <a:lnTo>
                      <a:pt x="26656" y="280524"/>
                    </a:lnTo>
                    <a:cubicBezTo>
                      <a:pt x="41254" y="280524"/>
                      <a:pt x="53312" y="268465"/>
                      <a:pt x="53312" y="253868"/>
                    </a:cubicBezTo>
                    <a:lnTo>
                      <a:pt x="53312" y="26656"/>
                    </a:lnTo>
                    <a:cubicBezTo>
                      <a:pt x="52677" y="11424"/>
                      <a:pt x="41254" y="0"/>
                      <a:pt x="26656" y="0"/>
                    </a:cubicBezTo>
                    <a:close/>
                  </a:path>
                </a:pathLst>
              </a:custGeom>
              <a:solidFill>
                <a:srgbClr val="3E3F3E"/>
              </a:solidFill>
              <a:ln w="6347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216" name="Freeform: Shape 215">
              <a:extLst>
                <a:ext uri="{FF2B5EF4-FFF2-40B4-BE49-F238E27FC236}">
                  <a16:creationId xmlns:a16="http://schemas.microsoft.com/office/drawing/2014/main" id="{3A2302AC-E5F7-4EB5-AA52-1BFDF1B855E1}"/>
                </a:ext>
              </a:extLst>
            </p:cNvPr>
            <p:cNvSpPr/>
            <p:nvPr/>
          </p:nvSpPr>
          <p:spPr>
            <a:xfrm>
              <a:off x="10866809" y="4105557"/>
              <a:ext cx="1143674" cy="218960"/>
            </a:xfrm>
            <a:custGeom>
              <a:avLst/>
              <a:gdLst>
                <a:gd name="connsiteX0" fmla="*/ 1125904 w 1143674"/>
                <a:gd name="connsiteY0" fmla="*/ 0 h 218960"/>
                <a:gd name="connsiteX1" fmla="*/ 17771 w 1143674"/>
                <a:gd name="connsiteY1" fmla="*/ 0 h 218960"/>
                <a:gd name="connsiteX2" fmla="*/ 0 w 1143674"/>
                <a:gd name="connsiteY2" fmla="*/ 17771 h 218960"/>
                <a:gd name="connsiteX3" fmla="*/ 0 w 1143674"/>
                <a:gd name="connsiteY3" fmla="*/ 201190 h 218960"/>
                <a:gd name="connsiteX4" fmla="*/ 17771 w 1143674"/>
                <a:gd name="connsiteY4" fmla="*/ 218961 h 218960"/>
                <a:gd name="connsiteX5" fmla="*/ 1125904 w 1143674"/>
                <a:gd name="connsiteY5" fmla="*/ 218961 h 218960"/>
                <a:gd name="connsiteX6" fmla="*/ 1143675 w 1143674"/>
                <a:gd name="connsiteY6" fmla="*/ 201190 h 218960"/>
                <a:gd name="connsiteX7" fmla="*/ 1143675 w 1143674"/>
                <a:gd name="connsiteY7" fmla="*/ 17771 h 218960"/>
                <a:gd name="connsiteX8" fmla="*/ 1125904 w 1143674"/>
                <a:gd name="connsiteY8" fmla="*/ 0 h 2189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43674" h="218960">
                  <a:moveTo>
                    <a:pt x="1125904" y="0"/>
                  </a:moveTo>
                  <a:lnTo>
                    <a:pt x="17771" y="0"/>
                  </a:lnTo>
                  <a:cubicBezTo>
                    <a:pt x="8251" y="0"/>
                    <a:pt x="0" y="7616"/>
                    <a:pt x="0" y="17771"/>
                  </a:cubicBezTo>
                  <a:lnTo>
                    <a:pt x="0" y="201190"/>
                  </a:lnTo>
                  <a:cubicBezTo>
                    <a:pt x="0" y="210710"/>
                    <a:pt x="7616" y="218961"/>
                    <a:pt x="17771" y="218961"/>
                  </a:cubicBezTo>
                  <a:lnTo>
                    <a:pt x="1125904" y="218961"/>
                  </a:lnTo>
                  <a:cubicBezTo>
                    <a:pt x="1135424" y="218961"/>
                    <a:pt x="1143675" y="211345"/>
                    <a:pt x="1143675" y="201190"/>
                  </a:cubicBezTo>
                  <a:lnTo>
                    <a:pt x="1143675" y="17771"/>
                  </a:lnTo>
                  <a:cubicBezTo>
                    <a:pt x="1143675" y="7616"/>
                    <a:pt x="1136058" y="0"/>
                    <a:pt x="1125904" y="0"/>
                  </a:cubicBezTo>
                  <a:close/>
                </a:path>
              </a:pathLst>
            </a:custGeom>
            <a:solidFill>
              <a:srgbClr val="FF912B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7" name="Freeform: Shape 216">
              <a:extLst>
                <a:ext uri="{FF2B5EF4-FFF2-40B4-BE49-F238E27FC236}">
                  <a16:creationId xmlns:a16="http://schemas.microsoft.com/office/drawing/2014/main" id="{B2EB2350-0939-4CC8-BC26-7E02D8B02536}"/>
                </a:ext>
              </a:extLst>
            </p:cNvPr>
            <p:cNvSpPr/>
            <p:nvPr/>
          </p:nvSpPr>
          <p:spPr>
            <a:xfrm>
              <a:off x="10555821" y="4105557"/>
              <a:ext cx="1143674" cy="218960"/>
            </a:xfrm>
            <a:custGeom>
              <a:avLst/>
              <a:gdLst>
                <a:gd name="connsiteX0" fmla="*/ 1125904 w 1143674"/>
                <a:gd name="connsiteY0" fmla="*/ 0 h 218960"/>
                <a:gd name="connsiteX1" fmla="*/ 17771 w 1143674"/>
                <a:gd name="connsiteY1" fmla="*/ 0 h 218960"/>
                <a:gd name="connsiteX2" fmla="*/ 0 w 1143674"/>
                <a:gd name="connsiteY2" fmla="*/ 17771 h 218960"/>
                <a:gd name="connsiteX3" fmla="*/ 0 w 1143674"/>
                <a:gd name="connsiteY3" fmla="*/ 201190 h 218960"/>
                <a:gd name="connsiteX4" fmla="*/ 17771 w 1143674"/>
                <a:gd name="connsiteY4" fmla="*/ 218961 h 218960"/>
                <a:gd name="connsiteX5" fmla="*/ 1125904 w 1143674"/>
                <a:gd name="connsiteY5" fmla="*/ 218961 h 218960"/>
                <a:gd name="connsiteX6" fmla="*/ 1143675 w 1143674"/>
                <a:gd name="connsiteY6" fmla="*/ 201190 h 218960"/>
                <a:gd name="connsiteX7" fmla="*/ 1143675 w 1143674"/>
                <a:gd name="connsiteY7" fmla="*/ 17771 h 218960"/>
                <a:gd name="connsiteX8" fmla="*/ 1125904 w 1143674"/>
                <a:gd name="connsiteY8" fmla="*/ 0 h 2189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43674" h="218960">
                  <a:moveTo>
                    <a:pt x="1125904" y="0"/>
                  </a:moveTo>
                  <a:lnTo>
                    <a:pt x="17771" y="0"/>
                  </a:lnTo>
                  <a:cubicBezTo>
                    <a:pt x="8251" y="0"/>
                    <a:pt x="0" y="7616"/>
                    <a:pt x="0" y="17771"/>
                  </a:cubicBezTo>
                  <a:lnTo>
                    <a:pt x="0" y="201190"/>
                  </a:lnTo>
                  <a:cubicBezTo>
                    <a:pt x="0" y="210710"/>
                    <a:pt x="7616" y="218961"/>
                    <a:pt x="17771" y="218961"/>
                  </a:cubicBezTo>
                  <a:lnTo>
                    <a:pt x="1125904" y="218961"/>
                  </a:lnTo>
                  <a:cubicBezTo>
                    <a:pt x="1135424" y="218961"/>
                    <a:pt x="1143675" y="211345"/>
                    <a:pt x="1143675" y="201190"/>
                  </a:cubicBezTo>
                  <a:lnTo>
                    <a:pt x="1143675" y="17771"/>
                  </a:lnTo>
                  <a:cubicBezTo>
                    <a:pt x="1143040" y="7616"/>
                    <a:pt x="1135424" y="0"/>
                    <a:pt x="1125904" y="0"/>
                  </a:cubicBezTo>
                  <a:close/>
                </a:path>
              </a:pathLst>
            </a:custGeom>
            <a:solidFill>
              <a:srgbClr val="F9C299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218" name="Freeform: Shape 217">
              <a:extLst>
                <a:ext uri="{FF2B5EF4-FFF2-40B4-BE49-F238E27FC236}">
                  <a16:creationId xmlns:a16="http://schemas.microsoft.com/office/drawing/2014/main" id="{39FF920F-CCCD-4AEB-BFC4-5C18BDE6F089}"/>
                </a:ext>
              </a:extLst>
            </p:cNvPr>
            <p:cNvSpPr/>
            <p:nvPr/>
          </p:nvSpPr>
          <p:spPr>
            <a:xfrm>
              <a:off x="10556457" y="4540940"/>
              <a:ext cx="1142404" cy="1450219"/>
            </a:xfrm>
            <a:custGeom>
              <a:avLst/>
              <a:gdLst>
                <a:gd name="connsiteX0" fmla="*/ 1097343 w 1142404"/>
                <a:gd name="connsiteY0" fmla="*/ 0 h 1450219"/>
                <a:gd name="connsiteX1" fmla="*/ 45061 w 1142404"/>
                <a:gd name="connsiteY1" fmla="*/ 0 h 1450219"/>
                <a:gd name="connsiteX2" fmla="*/ 0 w 1142404"/>
                <a:gd name="connsiteY2" fmla="*/ 45061 h 1450219"/>
                <a:gd name="connsiteX3" fmla="*/ 0 w 1142404"/>
                <a:gd name="connsiteY3" fmla="*/ 1405158 h 1450219"/>
                <a:gd name="connsiteX4" fmla="*/ 45061 w 1142404"/>
                <a:gd name="connsiteY4" fmla="*/ 1450220 h 1450219"/>
                <a:gd name="connsiteX5" fmla="*/ 1097343 w 1142404"/>
                <a:gd name="connsiteY5" fmla="*/ 1450220 h 1450219"/>
                <a:gd name="connsiteX6" fmla="*/ 1142405 w 1142404"/>
                <a:gd name="connsiteY6" fmla="*/ 1405158 h 1450219"/>
                <a:gd name="connsiteX7" fmla="*/ 1142405 w 1142404"/>
                <a:gd name="connsiteY7" fmla="*/ 45061 h 1450219"/>
                <a:gd name="connsiteX8" fmla="*/ 1097343 w 1142404"/>
                <a:gd name="connsiteY8" fmla="*/ 0 h 14502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42404" h="1450219">
                  <a:moveTo>
                    <a:pt x="1097343" y="0"/>
                  </a:moveTo>
                  <a:lnTo>
                    <a:pt x="45061" y="0"/>
                  </a:lnTo>
                  <a:cubicBezTo>
                    <a:pt x="20309" y="0"/>
                    <a:pt x="0" y="20310"/>
                    <a:pt x="0" y="45061"/>
                  </a:cubicBezTo>
                  <a:lnTo>
                    <a:pt x="0" y="1405158"/>
                  </a:lnTo>
                  <a:cubicBezTo>
                    <a:pt x="0" y="1429910"/>
                    <a:pt x="20309" y="1450220"/>
                    <a:pt x="45061" y="1450220"/>
                  </a:cubicBezTo>
                  <a:lnTo>
                    <a:pt x="1097343" y="1450220"/>
                  </a:lnTo>
                  <a:cubicBezTo>
                    <a:pt x="1122095" y="1450220"/>
                    <a:pt x="1142405" y="1429910"/>
                    <a:pt x="1142405" y="1405158"/>
                  </a:cubicBezTo>
                  <a:lnTo>
                    <a:pt x="1142405" y="45061"/>
                  </a:lnTo>
                  <a:cubicBezTo>
                    <a:pt x="1142405" y="20310"/>
                    <a:pt x="1122095" y="0"/>
                    <a:pt x="1097343" y="0"/>
                  </a:cubicBezTo>
                  <a:close/>
                </a:path>
              </a:pathLst>
            </a:custGeom>
            <a:solidFill>
              <a:srgbClr val="F9C299"/>
            </a:solidFill>
            <a:ln w="6347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4490168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0"/>
    </mc:Choice>
    <mc:Fallback xmlns="">
      <p:transition advClick="0" advTm="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10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500" fill="hold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500" fill="hold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500" fill="hold"/>
                                        <p:tgtEl>
                                          <p:spTgt spid="2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500" fill="hold"/>
                                        <p:tgtEl>
                                          <p:spTgt spid="2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500" fill="hold"/>
                                        <p:tgtEl>
                                          <p:spTgt spid="2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500" fill="hold"/>
                                        <p:tgtEl>
                                          <p:spTgt spid="2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35" presetClass="path" presetSubtype="0" accel="20000" decel="7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125E-6 -4.81481E-6 L -0.16068 -4.81481E-6 " pathEditMode="relative" rAng="0" ptsTypes="AA">
                                      <p:cBhvr>
                                        <p:cTn id="26" dur="500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8034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5413660"/>
      </p:ext>
    </p:extLst>
  </p:cSld>
  <p:clrMapOvr>
    <a:masterClrMapping/>
  </p:clrMapOvr>
  <p:transition spd="slow" advClick="0" advTm="0">
    <p:fade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Arifianto Rahardi From Creative Studios Pro</dc:creator>
  <cp:lastModifiedBy>My Device is Awesome</cp:lastModifiedBy>
  <cp:revision>2</cp:revision>
  <dcterms:created xsi:type="dcterms:W3CDTF">2021-09-22T03:10:10Z</dcterms:created>
  <dcterms:modified xsi:type="dcterms:W3CDTF">2021-09-22T08:26:21Z</dcterms:modified>
</cp:coreProperties>
</file>

<file path=docProps/thumbnail.jpeg>
</file>